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11233B-EB2A-4FA7-9E56-D78F3869DB7E}" type="doc">
      <dgm:prSet loTypeId="urn:microsoft.com/office/officeart/2005/8/layout/vList5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ID"/>
        </a:p>
      </dgm:t>
    </dgm:pt>
    <dgm:pt modelId="{5085CF0E-A50E-4401-8007-2B36228716B1}">
      <dgm:prSet phldrT="[Text]" phldr="0"/>
      <dgm:spPr/>
      <dgm:t>
        <a:bodyPr/>
        <a:lstStyle/>
        <a:p>
          <a:r>
            <a:rPr lang="en-US" dirty="0"/>
            <a:t>Hidup</a:t>
          </a:r>
          <a:endParaRPr lang="en-ID" dirty="0"/>
        </a:p>
      </dgm:t>
    </dgm:pt>
    <dgm:pt modelId="{8D0DB300-31BD-4FA3-BE00-00EDF7066F80}" type="parTrans" cxnId="{98C92B57-F2B5-44B1-9BFD-533E1E2B713C}">
      <dgm:prSet/>
      <dgm:spPr/>
      <dgm:t>
        <a:bodyPr/>
        <a:lstStyle/>
        <a:p>
          <a:endParaRPr lang="en-ID"/>
        </a:p>
      </dgm:t>
    </dgm:pt>
    <dgm:pt modelId="{2265E961-9C8D-42CB-837C-078A0719B566}" type="sibTrans" cxnId="{98C92B57-F2B5-44B1-9BFD-533E1E2B713C}">
      <dgm:prSet/>
      <dgm:spPr/>
      <dgm:t>
        <a:bodyPr/>
        <a:lstStyle/>
        <a:p>
          <a:endParaRPr lang="en-ID"/>
        </a:p>
      </dgm:t>
    </dgm:pt>
    <dgm:pt modelId="{CB269AA8-2394-4A31-9FF9-A50C119402DA}">
      <dgm:prSet phldrT="[Text]" phldr="0"/>
      <dgm:spPr/>
      <dgm:t>
        <a:bodyPr/>
        <a:lstStyle/>
        <a:p>
          <a:r>
            <a:rPr lang="en-US" dirty="0" err="1"/>
            <a:t>Sesuatu</a:t>
          </a:r>
          <a:r>
            <a:rPr lang="en-US" dirty="0"/>
            <a:t> yang </a:t>
          </a:r>
          <a:r>
            <a:rPr lang="en-US" dirty="0" err="1"/>
            <a:t>baik</a:t>
          </a:r>
          <a:r>
            <a:rPr lang="en-US" dirty="0"/>
            <a:t>/</a:t>
          </a:r>
          <a:r>
            <a:rPr lang="en-US" dirty="0" err="1"/>
            <a:t>sebuah</a:t>
          </a:r>
          <a:r>
            <a:rPr lang="en-US" dirty="0"/>
            <a:t> </a:t>
          </a:r>
          <a:r>
            <a:rPr lang="en-US" dirty="0" err="1"/>
            <a:t>nilai</a:t>
          </a:r>
          <a:r>
            <a:rPr lang="en-US" dirty="0"/>
            <a:t> yang </a:t>
          </a:r>
          <a:r>
            <a:rPr lang="en-US" dirty="0" err="1"/>
            <a:t>mengandung</a:t>
          </a:r>
          <a:r>
            <a:rPr lang="en-US" dirty="0"/>
            <a:t> </a:t>
          </a:r>
          <a:r>
            <a:rPr lang="en-US" dirty="0" err="1"/>
            <a:t>dinamika</a:t>
          </a:r>
          <a:r>
            <a:rPr lang="en-US" dirty="0"/>
            <a:t> dan </a:t>
          </a:r>
          <a:r>
            <a:rPr lang="en-US" dirty="0" err="1"/>
            <a:t>gerak</a:t>
          </a:r>
          <a:endParaRPr lang="en-ID" dirty="0"/>
        </a:p>
      </dgm:t>
    </dgm:pt>
    <dgm:pt modelId="{0B3B8DD7-B31A-436C-9F71-E66E10AB19C9}" type="parTrans" cxnId="{A81F4C2A-7204-468F-9437-496F1D87F1C8}">
      <dgm:prSet/>
      <dgm:spPr/>
      <dgm:t>
        <a:bodyPr/>
        <a:lstStyle/>
        <a:p>
          <a:endParaRPr lang="en-ID"/>
        </a:p>
      </dgm:t>
    </dgm:pt>
    <dgm:pt modelId="{9E424FD7-DF76-4BB8-8082-86333AD9085C}" type="sibTrans" cxnId="{A81F4C2A-7204-468F-9437-496F1D87F1C8}">
      <dgm:prSet/>
      <dgm:spPr/>
      <dgm:t>
        <a:bodyPr/>
        <a:lstStyle/>
        <a:p>
          <a:endParaRPr lang="en-ID"/>
        </a:p>
      </dgm:t>
    </dgm:pt>
    <dgm:pt modelId="{E06A765C-E177-47DC-A76A-D4C4BBF03F4E}">
      <dgm:prSet phldrT="[Text]" phldr="0"/>
      <dgm:spPr/>
      <dgm:t>
        <a:bodyPr/>
        <a:lstStyle/>
        <a:p>
          <a:r>
            <a:rPr lang="en-US" dirty="0" err="1"/>
            <a:t>Manusia</a:t>
          </a:r>
          <a:r>
            <a:rPr lang="en-US" dirty="0"/>
            <a:t> </a:t>
          </a:r>
          <a:endParaRPr lang="en-ID" dirty="0"/>
        </a:p>
      </dgm:t>
    </dgm:pt>
    <dgm:pt modelId="{86D75DE8-43F3-40E0-8532-43DBFE8DCEA6}" type="parTrans" cxnId="{9C37CC79-CD5D-424F-8605-7538D09C5202}">
      <dgm:prSet/>
      <dgm:spPr/>
      <dgm:t>
        <a:bodyPr/>
        <a:lstStyle/>
        <a:p>
          <a:endParaRPr lang="en-ID"/>
        </a:p>
      </dgm:t>
    </dgm:pt>
    <dgm:pt modelId="{23B70DD5-DC1F-4AB4-B16A-1C3F38C612D1}" type="sibTrans" cxnId="{9C37CC79-CD5D-424F-8605-7538D09C5202}">
      <dgm:prSet/>
      <dgm:spPr/>
      <dgm:t>
        <a:bodyPr/>
        <a:lstStyle/>
        <a:p>
          <a:endParaRPr lang="en-ID"/>
        </a:p>
      </dgm:t>
    </dgm:pt>
    <dgm:pt modelId="{4BFCDAE9-60DB-429F-B2D4-1B26240459D6}">
      <dgm:prSet phldrT="[Text]" phldr="0"/>
      <dgm:spPr/>
      <dgm:t>
        <a:bodyPr/>
        <a:lstStyle/>
        <a:p>
          <a:r>
            <a:rPr lang="en-US" dirty="0" err="1"/>
            <a:t>Tubuh</a:t>
          </a:r>
          <a:r>
            <a:rPr lang="en-US" dirty="0"/>
            <a:t> dan Jiwa</a:t>
          </a:r>
          <a:endParaRPr lang="en-ID" dirty="0"/>
        </a:p>
      </dgm:t>
    </dgm:pt>
    <dgm:pt modelId="{7ECA021B-891D-4F0B-8CB6-8D0A7EFB002C}" type="parTrans" cxnId="{F03D9BCC-34DA-4CBE-9EA7-B26E220C00EB}">
      <dgm:prSet/>
      <dgm:spPr/>
      <dgm:t>
        <a:bodyPr/>
        <a:lstStyle/>
        <a:p>
          <a:endParaRPr lang="en-ID"/>
        </a:p>
      </dgm:t>
    </dgm:pt>
    <dgm:pt modelId="{411AB306-C82A-449C-A5C9-2849128FAACF}" type="sibTrans" cxnId="{F03D9BCC-34DA-4CBE-9EA7-B26E220C00EB}">
      <dgm:prSet/>
      <dgm:spPr/>
      <dgm:t>
        <a:bodyPr/>
        <a:lstStyle/>
        <a:p>
          <a:endParaRPr lang="en-ID"/>
        </a:p>
      </dgm:t>
    </dgm:pt>
    <dgm:pt modelId="{DB493584-46C0-4FA6-88F9-02A39CFF7278}" type="pres">
      <dgm:prSet presAssocID="{6211233B-EB2A-4FA7-9E56-D78F3869DB7E}" presName="Name0" presStyleCnt="0">
        <dgm:presLayoutVars>
          <dgm:dir/>
          <dgm:animLvl val="lvl"/>
          <dgm:resizeHandles val="exact"/>
        </dgm:presLayoutVars>
      </dgm:prSet>
      <dgm:spPr/>
    </dgm:pt>
    <dgm:pt modelId="{2C0CD0F5-E8B6-468F-9BE7-91AE053436AE}" type="pres">
      <dgm:prSet presAssocID="{5085CF0E-A50E-4401-8007-2B36228716B1}" presName="linNode" presStyleCnt="0"/>
      <dgm:spPr/>
    </dgm:pt>
    <dgm:pt modelId="{61B94CBA-C4F4-495E-AB61-D75FCC68E385}" type="pres">
      <dgm:prSet presAssocID="{5085CF0E-A50E-4401-8007-2B36228716B1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5C8B757C-3BB7-4E1B-B3B4-202FAB3989BC}" type="pres">
      <dgm:prSet presAssocID="{5085CF0E-A50E-4401-8007-2B36228716B1}" presName="descendantText" presStyleLbl="alignAccFollowNode1" presStyleIdx="0" presStyleCnt="2">
        <dgm:presLayoutVars>
          <dgm:bulletEnabled val="1"/>
        </dgm:presLayoutVars>
      </dgm:prSet>
      <dgm:spPr/>
    </dgm:pt>
    <dgm:pt modelId="{0524C9AB-29D1-442C-BBA1-125FF950D16A}" type="pres">
      <dgm:prSet presAssocID="{2265E961-9C8D-42CB-837C-078A0719B566}" presName="sp" presStyleCnt="0"/>
      <dgm:spPr/>
    </dgm:pt>
    <dgm:pt modelId="{C74BD156-046A-4E0E-A7F9-319F348087EF}" type="pres">
      <dgm:prSet presAssocID="{E06A765C-E177-47DC-A76A-D4C4BBF03F4E}" presName="linNode" presStyleCnt="0"/>
      <dgm:spPr/>
    </dgm:pt>
    <dgm:pt modelId="{CEFB8454-87E9-44B5-95BA-D918D448E29A}" type="pres">
      <dgm:prSet presAssocID="{E06A765C-E177-47DC-A76A-D4C4BBF03F4E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8C8EC7C4-2E76-418D-8B91-6A059E9EE535}" type="pres">
      <dgm:prSet presAssocID="{E06A765C-E177-47DC-A76A-D4C4BBF03F4E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A81F4C2A-7204-468F-9437-496F1D87F1C8}" srcId="{5085CF0E-A50E-4401-8007-2B36228716B1}" destId="{CB269AA8-2394-4A31-9FF9-A50C119402DA}" srcOrd="0" destOrd="0" parTransId="{0B3B8DD7-B31A-436C-9F71-E66E10AB19C9}" sibTransId="{9E424FD7-DF76-4BB8-8082-86333AD9085C}"/>
    <dgm:cxn modelId="{F453D361-5BE4-41FB-9039-828D2D70B0DD}" type="presOf" srcId="{6211233B-EB2A-4FA7-9E56-D78F3869DB7E}" destId="{DB493584-46C0-4FA6-88F9-02A39CFF7278}" srcOrd="0" destOrd="0" presId="urn:microsoft.com/office/officeart/2005/8/layout/vList5"/>
    <dgm:cxn modelId="{BC206343-C9B6-4B5D-9FFE-5423E23A1FA3}" type="presOf" srcId="{CB269AA8-2394-4A31-9FF9-A50C119402DA}" destId="{5C8B757C-3BB7-4E1B-B3B4-202FAB3989BC}" srcOrd="0" destOrd="0" presId="urn:microsoft.com/office/officeart/2005/8/layout/vList5"/>
    <dgm:cxn modelId="{98C92B57-F2B5-44B1-9BFD-533E1E2B713C}" srcId="{6211233B-EB2A-4FA7-9E56-D78F3869DB7E}" destId="{5085CF0E-A50E-4401-8007-2B36228716B1}" srcOrd="0" destOrd="0" parTransId="{8D0DB300-31BD-4FA3-BE00-00EDF7066F80}" sibTransId="{2265E961-9C8D-42CB-837C-078A0719B566}"/>
    <dgm:cxn modelId="{9C37CC79-CD5D-424F-8605-7538D09C5202}" srcId="{6211233B-EB2A-4FA7-9E56-D78F3869DB7E}" destId="{E06A765C-E177-47DC-A76A-D4C4BBF03F4E}" srcOrd="1" destOrd="0" parTransId="{86D75DE8-43F3-40E0-8532-43DBFE8DCEA6}" sibTransId="{23B70DD5-DC1F-4AB4-B16A-1C3F38C612D1}"/>
    <dgm:cxn modelId="{8770DF80-5E74-4F59-8EE8-462942E028DB}" type="presOf" srcId="{4BFCDAE9-60DB-429F-B2D4-1B26240459D6}" destId="{8C8EC7C4-2E76-418D-8B91-6A059E9EE535}" srcOrd="0" destOrd="0" presId="urn:microsoft.com/office/officeart/2005/8/layout/vList5"/>
    <dgm:cxn modelId="{1E32C1AF-69E4-4199-8E45-C8B8F615B482}" type="presOf" srcId="{5085CF0E-A50E-4401-8007-2B36228716B1}" destId="{61B94CBA-C4F4-495E-AB61-D75FCC68E385}" srcOrd="0" destOrd="0" presId="urn:microsoft.com/office/officeart/2005/8/layout/vList5"/>
    <dgm:cxn modelId="{0F4300B4-CCE8-4534-BB97-DDF61C1A3362}" type="presOf" srcId="{E06A765C-E177-47DC-A76A-D4C4BBF03F4E}" destId="{CEFB8454-87E9-44B5-95BA-D918D448E29A}" srcOrd="0" destOrd="0" presId="urn:microsoft.com/office/officeart/2005/8/layout/vList5"/>
    <dgm:cxn modelId="{F03D9BCC-34DA-4CBE-9EA7-B26E220C00EB}" srcId="{E06A765C-E177-47DC-A76A-D4C4BBF03F4E}" destId="{4BFCDAE9-60DB-429F-B2D4-1B26240459D6}" srcOrd="0" destOrd="0" parTransId="{7ECA021B-891D-4F0B-8CB6-8D0A7EFB002C}" sibTransId="{411AB306-C82A-449C-A5C9-2849128FAACF}"/>
    <dgm:cxn modelId="{5D0FA6CE-E23D-49B2-9484-AE2B548EA8AD}" type="presParOf" srcId="{DB493584-46C0-4FA6-88F9-02A39CFF7278}" destId="{2C0CD0F5-E8B6-468F-9BE7-91AE053436AE}" srcOrd="0" destOrd="0" presId="urn:microsoft.com/office/officeart/2005/8/layout/vList5"/>
    <dgm:cxn modelId="{829046B4-6A33-40F6-A5FF-E12DCAAE53CD}" type="presParOf" srcId="{2C0CD0F5-E8B6-468F-9BE7-91AE053436AE}" destId="{61B94CBA-C4F4-495E-AB61-D75FCC68E385}" srcOrd="0" destOrd="0" presId="urn:microsoft.com/office/officeart/2005/8/layout/vList5"/>
    <dgm:cxn modelId="{ADA9F704-F223-4DEC-81ED-2985F97C7D57}" type="presParOf" srcId="{2C0CD0F5-E8B6-468F-9BE7-91AE053436AE}" destId="{5C8B757C-3BB7-4E1B-B3B4-202FAB3989BC}" srcOrd="1" destOrd="0" presId="urn:microsoft.com/office/officeart/2005/8/layout/vList5"/>
    <dgm:cxn modelId="{0EFBCC33-CF03-45AF-A37D-F439B8710A1A}" type="presParOf" srcId="{DB493584-46C0-4FA6-88F9-02A39CFF7278}" destId="{0524C9AB-29D1-442C-BBA1-125FF950D16A}" srcOrd="1" destOrd="0" presId="urn:microsoft.com/office/officeart/2005/8/layout/vList5"/>
    <dgm:cxn modelId="{85FE6993-412A-4970-BC87-C0EE0E27905D}" type="presParOf" srcId="{DB493584-46C0-4FA6-88F9-02A39CFF7278}" destId="{C74BD156-046A-4E0E-A7F9-319F348087EF}" srcOrd="2" destOrd="0" presId="urn:microsoft.com/office/officeart/2005/8/layout/vList5"/>
    <dgm:cxn modelId="{1CB4AEAB-478B-48F8-B1B4-56D8C73C1342}" type="presParOf" srcId="{C74BD156-046A-4E0E-A7F9-319F348087EF}" destId="{CEFB8454-87E9-44B5-95BA-D918D448E29A}" srcOrd="0" destOrd="0" presId="urn:microsoft.com/office/officeart/2005/8/layout/vList5"/>
    <dgm:cxn modelId="{E370A942-5224-43FF-992D-2B259848CB56}" type="presParOf" srcId="{C74BD156-046A-4E0E-A7F9-319F348087EF}" destId="{8C8EC7C4-2E76-418D-8B91-6A059E9EE53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ABBC3D-31E3-4B9D-97B4-4834AD9EA546}" type="doc">
      <dgm:prSet loTypeId="urn:microsoft.com/office/officeart/2005/8/layout/hierarchy3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ID"/>
        </a:p>
      </dgm:t>
    </dgm:pt>
    <dgm:pt modelId="{58EFEEBB-B016-4095-A7C3-B3B4024B6472}">
      <dgm:prSet/>
      <dgm:spPr/>
      <dgm:t>
        <a:bodyPr/>
        <a:lstStyle/>
        <a:p>
          <a:r>
            <a:rPr lang="en-US"/>
            <a:t>Secara filosofis:</a:t>
          </a:r>
          <a:endParaRPr lang="en-ID"/>
        </a:p>
      </dgm:t>
    </dgm:pt>
    <dgm:pt modelId="{3A68340C-709E-4798-85D3-403A3C49DF86}" type="parTrans" cxnId="{FAE96C42-6933-457A-AC88-F455E3AD0E1E}">
      <dgm:prSet/>
      <dgm:spPr/>
      <dgm:t>
        <a:bodyPr/>
        <a:lstStyle/>
        <a:p>
          <a:endParaRPr lang="en-ID"/>
        </a:p>
      </dgm:t>
    </dgm:pt>
    <dgm:pt modelId="{CFFAAF98-E2BC-4356-ACF4-DEF48B675023}" type="sibTrans" cxnId="{FAE96C42-6933-457A-AC88-F455E3AD0E1E}">
      <dgm:prSet/>
      <dgm:spPr/>
      <dgm:t>
        <a:bodyPr/>
        <a:lstStyle/>
        <a:p>
          <a:endParaRPr lang="en-ID"/>
        </a:p>
      </dgm:t>
    </dgm:pt>
    <dgm:pt modelId="{D58BC1E7-3CC9-4893-A653-18765897BA10}">
      <dgm:prSet/>
      <dgm:spPr/>
      <dgm:t>
        <a:bodyPr/>
        <a:lstStyle/>
        <a:p>
          <a:r>
            <a:rPr lang="en-US"/>
            <a:t>Hidup Adalah kemampuan untuk beraktivitas dari subjek yang  hidup dan cendrung menyempurnakan diri terus menerus.</a:t>
          </a:r>
          <a:endParaRPr lang="en-ID"/>
        </a:p>
      </dgm:t>
    </dgm:pt>
    <dgm:pt modelId="{C1EA9F18-519D-4E8C-AA39-4541B253BD49}" type="parTrans" cxnId="{AA82266D-9233-42FC-9F04-601CFA0197D7}">
      <dgm:prSet/>
      <dgm:spPr/>
      <dgm:t>
        <a:bodyPr/>
        <a:lstStyle/>
        <a:p>
          <a:endParaRPr lang="en-ID"/>
        </a:p>
      </dgm:t>
    </dgm:pt>
    <dgm:pt modelId="{370CC117-90AE-4FBC-94FA-AEC46361A189}" type="sibTrans" cxnId="{AA82266D-9233-42FC-9F04-601CFA0197D7}">
      <dgm:prSet/>
      <dgm:spPr/>
      <dgm:t>
        <a:bodyPr/>
        <a:lstStyle/>
        <a:p>
          <a:endParaRPr lang="en-ID"/>
        </a:p>
      </dgm:t>
    </dgm:pt>
    <dgm:pt modelId="{7DD27336-5E03-46AC-BF71-6CB2824E4B53}" type="pres">
      <dgm:prSet presAssocID="{90ABBC3D-31E3-4B9D-97B4-4834AD9EA54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477074E-0EEA-4A4D-B49E-6BD102A16E5F}" type="pres">
      <dgm:prSet presAssocID="{58EFEEBB-B016-4095-A7C3-B3B4024B6472}" presName="root" presStyleCnt="0"/>
      <dgm:spPr/>
    </dgm:pt>
    <dgm:pt modelId="{024E045D-0D1C-4039-A341-22E788D6C2A7}" type="pres">
      <dgm:prSet presAssocID="{58EFEEBB-B016-4095-A7C3-B3B4024B6472}" presName="rootComposite" presStyleCnt="0"/>
      <dgm:spPr/>
    </dgm:pt>
    <dgm:pt modelId="{89A79FD6-D9AB-44D0-ACF8-D59591E92EA0}" type="pres">
      <dgm:prSet presAssocID="{58EFEEBB-B016-4095-A7C3-B3B4024B6472}" presName="rootText" presStyleLbl="node1" presStyleIdx="0" presStyleCnt="2"/>
      <dgm:spPr/>
    </dgm:pt>
    <dgm:pt modelId="{46584394-C1BA-4728-973C-1098E1B85692}" type="pres">
      <dgm:prSet presAssocID="{58EFEEBB-B016-4095-A7C3-B3B4024B6472}" presName="rootConnector" presStyleLbl="node1" presStyleIdx="0" presStyleCnt="2"/>
      <dgm:spPr/>
    </dgm:pt>
    <dgm:pt modelId="{FC995883-99BC-4552-A9F1-54CD47205EBD}" type="pres">
      <dgm:prSet presAssocID="{58EFEEBB-B016-4095-A7C3-B3B4024B6472}" presName="childShape" presStyleCnt="0"/>
      <dgm:spPr/>
    </dgm:pt>
    <dgm:pt modelId="{95F5BBA5-014B-40B8-A21B-6BE7A28352D7}" type="pres">
      <dgm:prSet presAssocID="{D58BC1E7-3CC9-4893-A653-18765897BA10}" presName="root" presStyleCnt="0"/>
      <dgm:spPr/>
    </dgm:pt>
    <dgm:pt modelId="{53E32975-F14E-4E3F-9C69-486E99A1E522}" type="pres">
      <dgm:prSet presAssocID="{D58BC1E7-3CC9-4893-A653-18765897BA10}" presName="rootComposite" presStyleCnt="0"/>
      <dgm:spPr/>
    </dgm:pt>
    <dgm:pt modelId="{24C1CE86-6A39-4E37-B516-9159C855339E}" type="pres">
      <dgm:prSet presAssocID="{D58BC1E7-3CC9-4893-A653-18765897BA10}" presName="rootText" presStyleLbl="node1" presStyleIdx="1" presStyleCnt="2"/>
      <dgm:spPr/>
    </dgm:pt>
    <dgm:pt modelId="{C43F3B8B-FDE8-4D9C-83AC-9F1E9716CFDB}" type="pres">
      <dgm:prSet presAssocID="{D58BC1E7-3CC9-4893-A653-18765897BA10}" presName="rootConnector" presStyleLbl="node1" presStyleIdx="1" presStyleCnt="2"/>
      <dgm:spPr/>
    </dgm:pt>
    <dgm:pt modelId="{266ECC1D-6661-4157-856C-7BF0F9DC348C}" type="pres">
      <dgm:prSet presAssocID="{D58BC1E7-3CC9-4893-A653-18765897BA10}" presName="childShape" presStyleCnt="0"/>
      <dgm:spPr/>
    </dgm:pt>
  </dgm:ptLst>
  <dgm:cxnLst>
    <dgm:cxn modelId="{79CE411B-0BC1-4B96-AAA7-6282F39953B9}" type="presOf" srcId="{90ABBC3D-31E3-4B9D-97B4-4834AD9EA546}" destId="{7DD27336-5E03-46AC-BF71-6CB2824E4B53}" srcOrd="0" destOrd="0" presId="urn:microsoft.com/office/officeart/2005/8/layout/hierarchy3"/>
    <dgm:cxn modelId="{FAE96C42-6933-457A-AC88-F455E3AD0E1E}" srcId="{90ABBC3D-31E3-4B9D-97B4-4834AD9EA546}" destId="{58EFEEBB-B016-4095-A7C3-B3B4024B6472}" srcOrd="0" destOrd="0" parTransId="{3A68340C-709E-4798-85D3-403A3C49DF86}" sibTransId="{CFFAAF98-E2BC-4356-ACF4-DEF48B675023}"/>
    <dgm:cxn modelId="{AA82266D-9233-42FC-9F04-601CFA0197D7}" srcId="{90ABBC3D-31E3-4B9D-97B4-4834AD9EA546}" destId="{D58BC1E7-3CC9-4893-A653-18765897BA10}" srcOrd="1" destOrd="0" parTransId="{C1EA9F18-519D-4E8C-AA39-4541B253BD49}" sibTransId="{370CC117-90AE-4FBC-94FA-AEC46361A189}"/>
    <dgm:cxn modelId="{FBE89D6F-2772-415A-8141-324F2256C48D}" type="presOf" srcId="{D58BC1E7-3CC9-4893-A653-18765897BA10}" destId="{C43F3B8B-FDE8-4D9C-83AC-9F1E9716CFDB}" srcOrd="1" destOrd="0" presId="urn:microsoft.com/office/officeart/2005/8/layout/hierarchy3"/>
    <dgm:cxn modelId="{3128537E-1D4C-4844-B5F6-0B721BACB9FA}" type="presOf" srcId="{58EFEEBB-B016-4095-A7C3-B3B4024B6472}" destId="{46584394-C1BA-4728-973C-1098E1B85692}" srcOrd="1" destOrd="0" presId="urn:microsoft.com/office/officeart/2005/8/layout/hierarchy3"/>
    <dgm:cxn modelId="{62F9D689-2CAF-4F18-A33A-55C3A4B458C5}" type="presOf" srcId="{D58BC1E7-3CC9-4893-A653-18765897BA10}" destId="{24C1CE86-6A39-4E37-B516-9159C855339E}" srcOrd="0" destOrd="0" presId="urn:microsoft.com/office/officeart/2005/8/layout/hierarchy3"/>
    <dgm:cxn modelId="{663526DE-62B9-4E19-ABCC-8ED9D27769C0}" type="presOf" srcId="{58EFEEBB-B016-4095-A7C3-B3B4024B6472}" destId="{89A79FD6-D9AB-44D0-ACF8-D59591E92EA0}" srcOrd="0" destOrd="0" presId="urn:microsoft.com/office/officeart/2005/8/layout/hierarchy3"/>
    <dgm:cxn modelId="{085B742F-F39C-4D44-8066-346DEB6C9285}" type="presParOf" srcId="{7DD27336-5E03-46AC-BF71-6CB2824E4B53}" destId="{B477074E-0EEA-4A4D-B49E-6BD102A16E5F}" srcOrd="0" destOrd="0" presId="urn:microsoft.com/office/officeart/2005/8/layout/hierarchy3"/>
    <dgm:cxn modelId="{2DB9A990-B2E0-4B5F-B532-B4FE29FD31EF}" type="presParOf" srcId="{B477074E-0EEA-4A4D-B49E-6BD102A16E5F}" destId="{024E045D-0D1C-4039-A341-22E788D6C2A7}" srcOrd="0" destOrd="0" presId="urn:microsoft.com/office/officeart/2005/8/layout/hierarchy3"/>
    <dgm:cxn modelId="{6002453A-0E00-43C0-9993-417BC28FD7FA}" type="presParOf" srcId="{024E045D-0D1C-4039-A341-22E788D6C2A7}" destId="{89A79FD6-D9AB-44D0-ACF8-D59591E92EA0}" srcOrd="0" destOrd="0" presId="urn:microsoft.com/office/officeart/2005/8/layout/hierarchy3"/>
    <dgm:cxn modelId="{8C977D15-BAEF-4060-8314-FCD00100CBFA}" type="presParOf" srcId="{024E045D-0D1C-4039-A341-22E788D6C2A7}" destId="{46584394-C1BA-4728-973C-1098E1B85692}" srcOrd="1" destOrd="0" presId="urn:microsoft.com/office/officeart/2005/8/layout/hierarchy3"/>
    <dgm:cxn modelId="{7FB42157-AE43-49D3-B34D-E0CE33598F16}" type="presParOf" srcId="{B477074E-0EEA-4A4D-B49E-6BD102A16E5F}" destId="{FC995883-99BC-4552-A9F1-54CD47205EBD}" srcOrd="1" destOrd="0" presId="urn:microsoft.com/office/officeart/2005/8/layout/hierarchy3"/>
    <dgm:cxn modelId="{5EA7A878-A476-4352-ACF0-0AAAFF9EECB9}" type="presParOf" srcId="{7DD27336-5E03-46AC-BF71-6CB2824E4B53}" destId="{95F5BBA5-014B-40B8-A21B-6BE7A28352D7}" srcOrd="1" destOrd="0" presId="urn:microsoft.com/office/officeart/2005/8/layout/hierarchy3"/>
    <dgm:cxn modelId="{30CFC953-D639-45A8-B12B-E5217565521C}" type="presParOf" srcId="{95F5BBA5-014B-40B8-A21B-6BE7A28352D7}" destId="{53E32975-F14E-4E3F-9C69-486E99A1E522}" srcOrd="0" destOrd="0" presId="urn:microsoft.com/office/officeart/2005/8/layout/hierarchy3"/>
    <dgm:cxn modelId="{6F308EDF-74EC-4FED-8B76-6C3695849F50}" type="presParOf" srcId="{53E32975-F14E-4E3F-9C69-486E99A1E522}" destId="{24C1CE86-6A39-4E37-B516-9159C855339E}" srcOrd="0" destOrd="0" presId="urn:microsoft.com/office/officeart/2005/8/layout/hierarchy3"/>
    <dgm:cxn modelId="{956E2B89-E213-4F94-B1CE-1F3AB39BFDD2}" type="presParOf" srcId="{53E32975-F14E-4E3F-9C69-486E99A1E522}" destId="{C43F3B8B-FDE8-4D9C-83AC-9F1E9716CFDB}" srcOrd="1" destOrd="0" presId="urn:microsoft.com/office/officeart/2005/8/layout/hierarchy3"/>
    <dgm:cxn modelId="{5AA68F73-95A2-45F3-9BDE-B6F931FB100D}" type="presParOf" srcId="{95F5BBA5-014B-40B8-A21B-6BE7A28352D7}" destId="{266ECC1D-6661-4157-856C-7BF0F9DC348C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34E1B3-D89A-4269-B8B5-2C9E72139513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960146CF-E56C-46FA-8D48-D468C2E61104}">
      <dgm:prSet phldrT="[Text]" phldr="0"/>
      <dgm:spPr/>
      <dgm:t>
        <a:bodyPr/>
        <a:lstStyle/>
        <a:p>
          <a:r>
            <a:rPr lang="en-US" dirty="0" err="1"/>
            <a:t>Nutrisi</a:t>
          </a:r>
          <a:endParaRPr lang="en-ID" dirty="0"/>
        </a:p>
      </dgm:t>
    </dgm:pt>
    <dgm:pt modelId="{67093BCD-E196-48C5-913E-0B85E26928B1}" type="parTrans" cxnId="{D42B41CA-E62D-43EF-BB01-BBBC01934A88}">
      <dgm:prSet/>
      <dgm:spPr/>
      <dgm:t>
        <a:bodyPr/>
        <a:lstStyle/>
        <a:p>
          <a:endParaRPr lang="en-ID"/>
        </a:p>
      </dgm:t>
    </dgm:pt>
    <dgm:pt modelId="{9097E681-FEE1-4789-99C0-154CDBCCEA2D}" type="sibTrans" cxnId="{D42B41CA-E62D-43EF-BB01-BBBC01934A88}">
      <dgm:prSet/>
      <dgm:spPr/>
      <dgm:t>
        <a:bodyPr/>
        <a:lstStyle/>
        <a:p>
          <a:endParaRPr lang="en-ID"/>
        </a:p>
      </dgm:t>
    </dgm:pt>
    <dgm:pt modelId="{D6F57422-8E6A-4126-B841-07EC4EA0C74F}">
      <dgm:prSet phldrT="[Text]" phldr="0"/>
      <dgm:spPr/>
      <dgm:t>
        <a:bodyPr/>
        <a:lstStyle/>
        <a:p>
          <a:r>
            <a:rPr lang="en-US" dirty="0" err="1"/>
            <a:t>Pertumbuhan</a:t>
          </a:r>
          <a:endParaRPr lang="en-ID" dirty="0"/>
        </a:p>
      </dgm:t>
    </dgm:pt>
    <dgm:pt modelId="{500F763B-C158-4E86-B6D0-824F3137261B}" type="parTrans" cxnId="{83077805-BF36-43CF-A514-65A3375FC1ED}">
      <dgm:prSet/>
      <dgm:spPr/>
      <dgm:t>
        <a:bodyPr/>
        <a:lstStyle/>
        <a:p>
          <a:endParaRPr lang="en-ID"/>
        </a:p>
      </dgm:t>
    </dgm:pt>
    <dgm:pt modelId="{96425801-D848-4206-82DF-ED852F28C1B4}" type="sibTrans" cxnId="{83077805-BF36-43CF-A514-65A3375FC1ED}">
      <dgm:prSet/>
      <dgm:spPr/>
      <dgm:t>
        <a:bodyPr/>
        <a:lstStyle/>
        <a:p>
          <a:endParaRPr lang="en-ID"/>
        </a:p>
      </dgm:t>
    </dgm:pt>
    <dgm:pt modelId="{46A4B08A-C02B-493A-B43B-02C660A81BE9}">
      <dgm:prSet phldrT="[Text]" phldr="0"/>
      <dgm:spPr/>
      <dgm:t>
        <a:bodyPr/>
        <a:lstStyle/>
        <a:p>
          <a:r>
            <a:rPr lang="en-US" dirty="0" err="1"/>
            <a:t>Perkembangbiakan</a:t>
          </a:r>
          <a:endParaRPr lang="en-ID" dirty="0"/>
        </a:p>
      </dgm:t>
    </dgm:pt>
    <dgm:pt modelId="{5E49272C-3F24-4B39-B5F0-852196B04C1D}" type="parTrans" cxnId="{0205826B-5897-4460-9AF4-7831A2B4D7D4}">
      <dgm:prSet/>
      <dgm:spPr/>
      <dgm:t>
        <a:bodyPr/>
        <a:lstStyle/>
        <a:p>
          <a:endParaRPr lang="en-ID"/>
        </a:p>
      </dgm:t>
    </dgm:pt>
    <dgm:pt modelId="{6DBE9541-EB46-4656-A056-3EED72D98B30}" type="sibTrans" cxnId="{0205826B-5897-4460-9AF4-7831A2B4D7D4}">
      <dgm:prSet/>
      <dgm:spPr/>
      <dgm:t>
        <a:bodyPr/>
        <a:lstStyle/>
        <a:p>
          <a:endParaRPr lang="en-ID"/>
        </a:p>
      </dgm:t>
    </dgm:pt>
    <dgm:pt modelId="{473E3677-C72A-452F-AAD0-214FD87B3C2D}" type="pres">
      <dgm:prSet presAssocID="{9C34E1B3-D89A-4269-B8B5-2C9E72139513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E7D82E41-C2CB-456A-8885-B9A7649E426C}" type="pres">
      <dgm:prSet presAssocID="{960146CF-E56C-46FA-8D48-D468C2E61104}" presName="composite" presStyleCnt="0"/>
      <dgm:spPr/>
    </dgm:pt>
    <dgm:pt modelId="{08A4DFB0-D37C-4C53-9E52-16370E9ACD0A}" type="pres">
      <dgm:prSet presAssocID="{960146CF-E56C-46FA-8D48-D468C2E61104}" presName="BackAccent" presStyleLbl="bgShp" presStyleIdx="0" presStyleCnt="3"/>
      <dgm:spPr/>
    </dgm:pt>
    <dgm:pt modelId="{B41A1B5D-ABFA-4C34-AFF9-EB6D98DBB90D}" type="pres">
      <dgm:prSet presAssocID="{960146CF-E56C-46FA-8D48-D468C2E61104}" presName="Accent" presStyleLbl="alignNode1" presStyleIdx="0" presStyleCnt="3"/>
      <dgm:spPr/>
    </dgm:pt>
    <dgm:pt modelId="{7D9D3C24-06FF-48EA-B8F8-8DA473D9F993}" type="pres">
      <dgm:prSet presAssocID="{960146CF-E56C-46FA-8D48-D468C2E61104}" presName="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E757968-2904-4216-AE37-0E93C71563F7}" type="pres">
      <dgm:prSet presAssocID="{960146CF-E56C-46FA-8D48-D468C2E61104}" presName="Parent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B8CA8B0B-AC9E-4BB8-B153-B0C949E2F597}" type="pres">
      <dgm:prSet presAssocID="{9097E681-FEE1-4789-99C0-154CDBCCEA2D}" presName="sibTrans" presStyleCnt="0"/>
      <dgm:spPr/>
    </dgm:pt>
    <dgm:pt modelId="{CBD84921-32F9-4829-BBA3-7D6828A6120D}" type="pres">
      <dgm:prSet presAssocID="{D6F57422-8E6A-4126-B841-07EC4EA0C74F}" presName="composite" presStyleCnt="0"/>
      <dgm:spPr/>
    </dgm:pt>
    <dgm:pt modelId="{2DCD992B-4C06-42BC-82C7-9783939317A5}" type="pres">
      <dgm:prSet presAssocID="{D6F57422-8E6A-4126-B841-07EC4EA0C74F}" presName="BackAccent" presStyleLbl="bgShp" presStyleIdx="1" presStyleCnt="3"/>
      <dgm:spPr/>
    </dgm:pt>
    <dgm:pt modelId="{EADD3753-5483-465A-8A45-6C3C8C37D122}" type="pres">
      <dgm:prSet presAssocID="{D6F57422-8E6A-4126-B841-07EC4EA0C74F}" presName="Accent" presStyleLbl="alignNode1" presStyleIdx="1" presStyleCnt="3"/>
      <dgm:spPr/>
    </dgm:pt>
    <dgm:pt modelId="{72474EA7-F4FF-4554-A202-AF515D8725C2}" type="pres">
      <dgm:prSet presAssocID="{D6F57422-8E6A-4126-B841-07EC4EA0C74F}" presName="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C0F7BC1-145C-459E-A85B-D7256A2CFBBC}" type="pres">
      <dgm:prSet presAssocID="{D6F57422-8E6A-4126-B841-07EC4EA0C74F}" presName="Parent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6155D04E-6B90-49F8-9E8B-38B00F45AD9B}" type="pres">
      <dgm:prSet presAssocID="{96425801-D848-4206-82DF-ED852F28C1B4}" presName="sibTrans" presStyleCnt="0"/>
      <dgm:spPr/>
    </dgm:pt>
    <dgm:pt modelId="{9FF07936-D810-476E-8C1C-2B5AD157B46A}" type="pres">
      <dgm:prSet presAssocID="{46A4B08A-C02B-493A-B43B-02C660A81BE9}" presName="composite" presStyleCnt="0"/>
      <dgm:spPr/>
    </dgm:pt>
    <dgm:pt modelId="{483CC47B-E82B-4C3A-9CC2-8811138B5CE2}" type="pres">
      <dgm:prSet presAssocID="{46A4B08A-C02B-493A-B43B-02C660A81BE9}" presName="BackAccent" presStyleLbl="bgShp" presStyleIdx="2" presStyleCnt="3"/>
      <dgm:spPr/>
    </dgm:pt>
    <dgm:pt modelId="{4D5DE1D0-025C-4AFD-A370-DF96CDDA74B1}" type="pres">
      <dgm:prSet presAssocID="{46A4B08A-C02B-493A-B43B-02C660A81BE9}" presName="Accent" presStyleLbl="alignNode1" presStyleIdx="2" presStyleCnt="3"/>
      <dgm:spPr/>
    </dgm:pt>
    <dgm:pt modelId="{A76D963E-96B3-4D38-BEEC-F34F7A96252F}" type="pres">
      <dgm:prSet presAssocID="{46A4B08A-C02B-493A-B43B-02C660A81BE9}" presName="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9F5841BF-D40B-46F5-A72C-AFBC5DEB9839}" type="pres">
      <dgm:prSet presAssocID="{46A4B08A-C02B-493A-B43B-02C660A81BE9}" presName="Parent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83077805-BF36-43CF-A514-65A3375FC1ED}" srcId="{9C34E1B3-D89A-4269-B8B5-2C9E72139513}" destId="{D6F57422-8E6A-4126-B841-07EC4EA0C74F}" srcOrd="1" destOrd="0" parTransId="{500F763B-C158-4E86-B6D0-824F3137261B}" sibTransId="{96425801-D848-4206-82DF-ED852F28C1B4}"/>
    <dgm:cxn modelId="{46484B1E-7A90-4EC0-B3E2-A9EC868F864E}" type="presOf" srcId="{9C34E1B3-D89A-4269-B8B5-2C9E72139513}" destId="{473E3677-C72A-452F-AAD0-214FD87B3C2D}" srcOrd="0" destOrd="0" presId="urn:microsoft.com/office/officeart/2008/layout/IncreasingCircleProcess"/>
    <dgm:cxn modelId="{9D3B1832-E43E-40D5-BBB8-370B10459B08}" type="presOf" srcId="{46A4B08A-C02B-493A-B43B-02C660A81BE9}" destId="{9F5841BF-D40B-46F5-A72C-AFBC5DEB9839}" srcOrd="0" destOrd="0" presId="urn:microsoft.com/office/officeart/2008/layout/IncreasingCircleProcess"/>
    <dgm:cxn modelId="{2615F842-E8A7-4552-829A-9D5474C0968F}" type="presOf" srcId="{960146CF-E56C-46FA-8D48-D468C2E61104}" destId="{BE757968-2904-4216-AE37-0E93C71563F7}" srcOrd="0" destOrd="0" presId="urn:microsoft.com/office/officeart/2008/layout/IncreasingCircleProcess"/>
    <dgm:cxn modelId="{0205826B-5897-4460-9AF4-7831A2B4D7D4}" srcId="{9C34E1B3-D89A-4269-B8B5-2C9E72139513}" destId="{46A4B08A-C02B-493A-B43B-02C660A81BE9}" srcOrd="2" destOrd="0" parTransId="{5E49272C-3F24-4B39-B5F0-852196B04C1D}" sibTransId="{6DBE9541-EB46-4656-A056-3EED72D98B30}"/>
    <dgm:cxn modelId="{D42B41CA-E62D-43EF-BB01-BBBC01934A88}" srcId="{9C34E1B3-D89A-4269-B8B5-2C9E72139513}" destId="{960146CF-E56C-46FA-8D48-D468C2E61104}" srcOrd="0" destOrd="0" parTransId="{67093BCD-E196-48C5-913E-0B85E26928B1}" sibTransId="{9097E681-FEE1-4789-99C0-154CDBCCEA2D}"/>
    <dgm:cxn modelId="{A2EA7DDD-B555-4FB9-9751-955A510458D0}" type="presOf" srcId="{D6F57422-8E6A-4126-B841-07EC4EA0C74F}" destId="{BC0F7BC1-145C-459E-A85B-D7256A2CFBBC}" srcOrd="0" destOrd="0" presId="urn:microsoft.com/office/officeart/2008/layout/IncreasingCircleProcess"/>
    <dgm:cxn modelId="{2C2F47FC-6851-48F6-A086-75E970FEF915}" type="presParOf" srcId="{473E3677-C72A-452F-AAD0-214FD87B3C2D}" destId="{E7D82E41-C2CB-456A-8885-B9A7649E426C}" srcOrd="0" destOrd="0" presId="urn:microsoft.com/office/officeart/2008/layout/IncreasingCircleProcess"/>
    <dgm:cxn modelId="{CB975874-BA56-4A77-88CF-01125143AF6B}" type="presParOf" srcId="{E7D82E41-C2CB-456A-8885-B9A7649E426C}" destId="{08A4DFB0-D37C-4C53-9E52-16370E9ACD0A}" srcOrd="0" destOrd="0" presId="urn:microsoft.com/office/officeart/2008/layout/IncreasingCircleProcess"/>
    <dgm:cxn modelId="{0B5C5740-E18C-46E4-B5B8-4DD796E1509B}" type="presParOf" srcId="{E7D82E41-C2CB-456A-8885-B9A7649E426C}" destId="{B41A1B5D-ABFA-4C34-AFF9-EB6D98DBB90D}" srcOrd="1" destOrd="0" presId="urn:microsoft.com/office/officeart/2008/layout/IncreasingCircleProcess"/>
    <dgm:cxn modelId="{AAE247D6-45F2-405D-BB16-07C235F1132F}" type="presParOf" srcId="{E7D82E41-C2CB-456A-8885-B9A7649E426C}" destId="{7D9D3C24-06FF-48EA-B8F8-8DA473D9F993}" srcOrd="2" destOrd="0" presId="urn:microsoft.com/office/officeart/2008/layout/IncreasingCircleProcess"/>
    <dgm:cxn modelId="{7554801F-4FCE-4631-BA38-117C346BD32A}" type="presParOf" srcId="{E7D82E41-C2CB-456A-8885-B9A7649E426C}" destId="{BE757968-2904-4216-AE37-0E93C71563F7}" srcOrd="3" destOrd="0" presId="urn:microsoft.com/office/officeart/2008/layout/IncreasingCircleProcess"/>
    <dgm:cxn modelId="{2EF0B3E8-D38D-42B6-AC80-E8A1C9E50B4A}" type="presParOf" srcId="{473E3677-C72A-452F-AAD0-214FD87B3C2D}" destId="{B8CA8B0B-AC9E-4BB8-B153-B0C949E2F597}" srcOrd="1" destOrd="0" presId="urn:microsoft.com/office/officeart/2008/layout/IncreasingCircleProcess"/>
    <dgm:cxn modelId="{8C8C306F-FE79-4492-86A1-D4185EFE9CD7}" type="presParOf" srcId="{473E3677-C72A-452F-AAD0-214FD87B3C2D}" destId="{CBD84921-32F9-4829-BBA3-7D6828A6120D}" srcOrd="2" destOrd="0" presId="urn:microsoft.com/office/officeart/2008/layout/IncreasingCircleProcess"/>
    <dgm:cxn modelId="{0C281215-97D0-4E23-96A7-6A4BBDD2FE1C}" type="presParOf" srcId="{CBD84921-32F9-4829-BBA3-7D6828A6120D}" destId="{2DCD992B-4C06-42BC-82C7-9783939317A5}" srcOrd="0" destOrd="0" presId="urn:microsoft.com/office/officeart/2008/layout/IncreasingCircleProcess"/>
    <dgm:cxn modelId="{1BE0EDD8-6255-4841-82B6-FE85B689A0C9}" type="presParOf" srcId="{CBD84921-32F9-4829-BBA3-7D6828A6120D}" destId="{EADD3753-5483-465A-8A45-6C3C8C37D122}" srcOrd="1" destOrd="0" presId="urn:microsoft.com/office/officeart/2008/layout/IncreasingCircleProcess"/>
    <dgm:cxn modelId="{480E7CDB-CB52-4D38-AE33-809C98D487BD}" type="presParOf" srcId="{CBD84921-32F9-4829-BBA3-7D6828A6120D}" destId="{72474EA7-F4FF-4554-A202-AF515D8725C2}" srcOrd="2" destOrd="0" presId="urn:microsoft.com/office/officeart/2008/layout/IncreasingCircleProcess"/>
    <dgm:cxn modelId="{D01B3564-B279-4B4D-B894-94250583740C}" type="presParOf" srcId="{CBD84921-32F9-4829-BBA3-7D6828A6120D}" destId="{BC0F7BC1-145C-459E-A85B-D7256A2CFBBC}" srcOrd="3" destOrd="0" presId="urn:microsoft.com/office/officeart/2008/layout/IncreasingCircleProcess"/>
    <dgm:cxn modelId="{C22FB345-105D-4B56-913D-04861ED18820}" type="presParOf" srcId="{473E3677-C72A-452F-AAD0-214FD87B3C2D}" destId="{6155D04E-6B90-49F8-9E8B-38B00F45AD9B}" srcOrd="3" destOrd="0" presId="urn:microsoft.com/office/officeart/2008/layout/IncreasingCircleProcess"/>
    <dgm:cxn modelId="{F0BCEBCE-51A4-4D97-AADD-FDC48DD617AD}" type="presParOf" srcId="{473E3677-C72A-452F-AAD0-214FD87B3C2D}" destId="{9FF07936-D810-476E-8C1C-2B5AD157B46A}" srcOrd="4" destOrd="0" presId="urn:microsoft.com/office/officeart/2008/layout/IncreasingCircleProcess"/>
    <dgm:cxn modelId="{D9F5BC0D-B66B-4094-89C4-8ED037DF3465}" type="presParOf" srcId="{9FF07936-D810-476E-8C1C-2B5AD157B46A}" destId="{483CC47B-E82B-4C3A-9CC2-8811138B5CE2}" srcOrd="0" destOrd="0" presId="urn:microsoft.com/office/officeart/2008/layout/IncreasingCircleProcess"/>
    <dgm:cxn modelId="{10191FFA-C40F-47EB-9A6B-3EA55F3928DE}" type="presParOf" srcId="{9FF07936-D810-476E-8C1C-2B5AD157B46A}" destId="{4D5DE1D0-025C-4AFD-A370-DF96CDDA74B1}" srcOrd="1" destOrd="0" presId="urn:microsoft.com/office/officeart/2008/layout/IncreasingCircleProcess"/>
    <dgm:cxn modelId="{B5E62A47-4EBB-4A82-9945-25873B4BEA1D}" type="presParOf" srcId="{9FF07936-D810-476E-8C1C-2B5AD157B46A}" destId="{A76D963E-96B3-4D38-BEEC-F34F7A96252F}" srcOrd="2" destOrd="0" presId="urn:microsoft.com/office/officeart/2008/layout/IncreasingCircleProcess"/>
    <dgm:cxn modelId="{19A9BCD9-A783-4924-8B97-C5DB1C3442CE}" type="presParOf" srcId="{9FF07936-D810-476E-8C1C-2B5AD157B46A}" destId="{9F5841BF-D40B-46F5-A72C-AFBC5DEB9839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EA7D21-F7B0-4605-8701-E0906EEDD48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17992651-AC3D-4248-88F5-C46F65E8681B}">
      <dgm:prSet phldrT="[Text]" phldr="0"/>
      <dgm:spPr/>
      <dgm:t>
        <a:bodyPr/>
        <a:lstStyle/>
        <a:p>
          <a:r>
            <a:rPr lang="en-US" dirty="0" err="1"/>
            <a:t>Manusia</a:t>
          </a:r>
          <a:endParaRPr lang="en-ID" dirty="0"/>
        </a:p>
      </dgm:t>
    </dgm:pt>
    <dgm:pt modelId="{DF264CCB-3920-4472-8F63-D920D8DBB2A3}" type="parTrans" cxnId="{60011885-A66A-43CE-B142-65B94FE96A6F}">
      <dgm:prSet/>
      <dgm:spPr/>
      <dgm:t>
        <a:bodyPr/>
        <a:lstStyle/>
        <a:p>
          <a:endParaRPr lang="en-ID"/>
        </a:p>
      </dgm:t>
    </dgm:pt>
    <dgm:pt modelId="{B33FA93C-AED4-49BD-AC77-79FE654BAC5D}" type="sibTrans" cxnId="{60011885-A66A-43CE-B142-65B94FE96A6F}">
      <dgm:prSet/>
      <dgm:spPr/>
      <dgm:t>
        <a:bodyPr/>
        <a:lstStyle/>
        <a:p>
          <a:endParaRPr lang="en-ID"/>
        </a:p>
      </dgm:t>
    </dgm:pt>
    <dgm:pt modelId="{C38B8C8E-CF67-4825-83E4-CBB86CDCB12E}">
      <dgm:prSet phldrT="[Text]" phldr="0"/>
      <dgm:spPr/>
      <dgm:t>
        <a:bodyPr/>
        <a:lstStyle/>
        <a:p>
          <a:r>
            <a:rPr lang="en-US" dirty="0" err="1"/>
            <a:t>Fisik</a:t>
          </a:r>
          <a:endParaRPr lang="en-ID" dirty="0"/>
        </a:p>
      </dgm:t>
    </dgm:pt>
    <dgm:pt modelId="{25DEDFA1-0236-4606-8C31-136A58A7D90B}" type="parTrans" cxnId="{2CE977E9-DF74-4B35-AB24-6C6F80D15878}">
      <dgm:prSet/>
      <dgm:spPr/>
      <dgm:t>
        <a:bodyPr/>
        <a:lstStyle/>
        <a:p>
          <a:endParaRPr lang="en-ID"/>
        </a:p>
      </dgm:t>
    </dgm:pt>
    <dgm:pt modelId="{FB2D6CD5-381B-4DB2-9D22-4C9018C43F96}" type="sibTrans" cxnId="{2CE977E9-DF74-4B35-AB24-6C6F80D15878}">
      <dgm:prSet/>
      <dgm:spPr/>
      <dgm:t>
        <a:bodyPr/>
        <a:lstStyle/>
        <a:p>
          <a:endParaRPr lang="en-ID"/>
        </a:p>
      </dgm:t>
    </dgm:pt>
    <dgm:pt modelId="{8A20E26B-506D-4DBE-8A17-968BBF7A8DE3}">
      <dgm:prSet phldrT="[Text]" phldr="0"/>
      <dgm:spPr/>
      <dgm:t>
        <a:bodyPr/>
        <a:lstStyle/>
        <a:p>
          <a:r>
            <a:rPr lang="en-US" dirty="0" err="1"/>
            <a:t>Jasmaniah</a:t>
          </a:r>
          <a:endParaRPr lang="en-ID" dirty="0"/>
        </a:p>
      </dgm:t>
    </dgm:pt>
    <dgm:pt modelId="{4F2B7B31-60D3-4874-B108-4A7661A719F1}" type="parTrans" cxnId="{9D426C6F-9A51-4E64-9B1F-168EF28419A4}">
      <dgm:prSet/>
      <dgm:spPr/>
      <dgm:t>
        <a:bodyPr/>
        <a:lstStyle/>
        <a:p>
          <a:endParaRPr lang="en-ID"/>
        </a:p>
      </dgm:t>
    </dgm:pt>
    <dgm:pt modelId="{51C9FDD2-DFCB-4E1D-B5BE-E8FE8871F0B2}" type="sibTrans" cxnId="{9D426C6F-9A51-4E64-9B1F-168EF28419A4}">
      <dgm:prSet/>
      <dgm:spPr/>
      <dgm:t>
        <a:bodyPr/>
        <a:lstStyle/>
        <a:p>
          <a:endParaRPr lang="en-ID"/>
        </a:p>
      </dgm:t>
    </dgm:pt>
    <dgm:pt modelId="{79848618-E893-4855-B208-AE032E193C80}">
      <dgm:prSet phldrT="[Text]" phldr="0"/>
      <dgm:spPr/>
      <dgm:t>
        <a:bodyPr/>
        <a:lstStyle/>
        <a:p>
          <a:r>
            <a:rPr lang="en-US" dirty="0"/>
            <a:t>Rohani</a:t>
          </a:r>
          <a:endParaRPr lang="en-ID" dirty="0"/>
        </a:p>
      </dgm:t>
    </dgm:pt>
    <dgm:pt modelId="{A83A993C-BEB7-41E8-93A8-D0FC838BF771}" type="parTrans" cxnId="{5862F07D-F0E8-4D84-9618-ADAF71C9BBCF}">
      <dgm:prSet/>
      <dgm:spPr/>
      <dgm:t>
        <a:bodyPr/>
        <a:lstStyle/>
        <a:p>
          <a:endParaRPr lang="en-ID"/>
        </a:p>
      </dgm:t>
    </dgm:pt>
    <dgm:pt modelId="{53556A34-700C-4F2F-B795-2058389CB232}" type="sibTrans" cxnId="{5862F07D-F0E8-4D84-9618-ADAF71C9BBCF}">
      <dgm:prSet/>
      <dgm:spPr/>
      <dgm:t>
        <a:bodyPr/>
        <a:lstStyle/>
        <a:p>
          <a:endParaRPr lang="en-ID"/>
        </a:p>
      </dgm:t>
    </dgm:pt>
    <dgm:pt modelId="{5F048749-C925-45B0-ADBA-412A28E084DB}">
      <dgm:prSet phldrT="[Text]" phldr="0"/>
      <dgm:spPr/>
      <dgm:t>
        <a:bodyPr/>
        <a:lstStyle/>
        <a:p>
          <a:r>
            <a:rPr lang="en-US" dirty="0" err="1"/>
            <a:t>Roahaniah</a:t>
          </a:r>
          <a:endParaRPr lang="en-ID" dirty="0"/>
        </a:p>
      </dgm:t>
    </dgm:pt>
    <dgm:pt modelId="{B94C8BEC-24DA-4F9F-9366-60088C87EA1F}" type="parTrans" cxnId="{0E69E5EE-C239-4ED6-A8A2-E7FA579F6FB1}">
      <dgm:prSet/>
      <dgm:spPr/>
      <dgm:t>
        <a:bodyPr/>
        <a:lstStyle/>
        <a:p>
          <a:endParaRPr lang="en-ID"/>
        </a:p>
      </dgm:t>
    </dgm:pt>
    <dgm:pt modelId="{AD99F47E-63CA-4632-BE1B-A3CAD102352A}" type="sibTrans" cxnId="{0E69E5EE-C239-4ED6-A8A2-E7FA579F6FB1}">
      <dgm:prSet/>
      <dgm:spPr/>
      <dgm:t>
        <a:bodyPr/>
        <a:lstStyle/>
        <a:p>
          <a:endParaRPr lang="en-ID"/>
        </a:p>
      </dgm:t>
    </dgm:pt>
    <dgm:pt modelId="{E7702AF7-FED5-4E5E-83CB-5BE50FB4185F}" type="pres">
      <dgm:prSet presAssocID="{3DEA7D21-F7B0-4605-8701-E0906EEDD48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EF1F9DB-4854-4219-9F5F-4BE66F7D4A01}" type="pres">
      <dgm:prSet presAssocID="{17992651-AC3D-4248-88F5-C46F65E8681B}" presName="root1" presStyleCnt="0"/>
      <dgm:spPr/>
    </dgm:pt>
    <dgm:pt modelId="{7F4B524B-9F13-4BA5-A16E-11371595DFE3}" type="pres">
      <dgm:prSet presAssocID="{17992651-AC3D-4248-88F5-C46F65E8681B}" presName="LevelOneTextNode" presStyleLbl="node0" presStyleIdx="0" presStyleCnt="1">
        <dgm:presLayoutVars>
          <dgm:chPref val="3"/>
        </dgm:presLayoutVars>
      </dgm:prSet>
      <dgm:spPr/>
    </dgm:pt>
    <dgm:pt modelId="{3E61FB7A-EF4F-4208-B397-2EE6CD34A804}" type="pres">
      <dgm:prSet presAssocID="{17992651-AC3D-4248-88F5-C46F65E8681B}" presName="level2hierChild" presStyleCnt="0"/>
      <dgm:spPr/>
    </dgm:pt>
    <dgm:pt modelId="{0C781A3D-F036-45E1-ACBC-F32D2092D66E}" type="pres">
      <dgm:prSet presAssocID="{25DEDFA1-0236-4606-8C31-136A58A7D90B}" presName="conn2-1" presStyleLbl="parChTrans1D2" presStyleIdx="0" presStyleCnt="2"/>
      <dgm:spPr/>
    </dgm:pt>
    <dgm:pt modelId="{5FA5F8FA-61CE-46B5-AD7E-0F3A19073E35}" type="pres">
      <dgm:prSet presAssocID="{25DEDFA1-0236-4606-8C31-136A58A7D90B}" presName="connTx" presStyleLbl="parChTrans1D2" presStyleIdx="0" presStyleCnt="2"/>
      <dgm:spPr/>
    </dgm:pt>
    <dgm:pt modelId="{B66C71BB-136B-4AAC-9D74-1A4571910F63}" type="pres">
      <dgm:prSet presAssocID="{C38B8C8E-CF67-4825-83E4-CBB86CDCB12E}" presName="root2" presStyleCnt="0"/>
      <dgm:spPr/>
    </dgm:pt>
    <dgm:pt modelId="{02315CBF-E3EE-4D34-BBD9-F5CBCB34AF6B}" type="pres">
      <dgm:prSet presAssocID="{C38B8C8E-CF67-4825-83E4-CBB86CDCB12E}" presName="LevelTwoTextNode" presStyleLbl="node2" presStyleIdx="0" presStyleCnt="2">
        <dgm:presLayoutVars>
          <dgm:chPref val="3"/>
        </dgm:presLayoutVars>
      </dgm:prSet>
      <dgm:spPr/>
    </dgm:pt>
    <dgm:pt modelId="{1E62E1C5-053B-48FE-B35D-FD0A4354FEB2}" type="pres">
      <dgm:prSet presAssocID="{C38B8C8E-CF67-4825-83E4-CBB86CDCB12E}" presName="level3hierChild" presStyleCnt="0"/>
      <dgm:spPr/>
    </dgm:pt>
    <dgm:pt modelId="{350A65FF-897B-4D8C-AD7C-A4A02229BDE6}" type="pres">
      <dgm:prSet presAssocID="{4F2B7B31-60D3-4874-B108-4A7661A719F1}" presName="conn2-1" presStyleLbl="parChTrans1D3" presStyleIdx="0" presStyleCnt="2"/>
      <dgm:spPr/>
    </dgm:pt>
    <dgm:pt modelId="{37D1301D-F4CD-497D-8B07-99BCBB087B47}" type="pres">
      <dgm:prSet presAssocID="{4F2B7B31-60D3-4874-B108-4A7661A719F1}" presName="connTx" presStyleLbl="parChTrans1D3" presStyleIdx="0" presStyleCnt="2"/>
      <dgm:spPr/>
    </dgm:pt>
    <dgm:pt modelId="{98A15F92-EACA-4A68-A325-5FFA5C0E52A6}" type="pres">
      <dgm:prSet presAssocID="{8A20E26B-506D-4DBE-8A17-968BBF7A8DE3}" presName="root2" presStyleCnt="0"/>
      <dgm:spPr/>
    </dgm:pt>
    <dgm:pt modelId="{0986473C-F249-42E3-AE9C-CA9D6E0B10E8}" type="pres">
      <dgm:prSet presAssocID="{8A20E26B-506D-4DBE-8A17-968BBF7A8DE3}" presName="LevelTwoTextNode" presStyleLbl="node3" presStyleIdx="0" presStyleCnt="2">
        <dgm:presLayoutVars>
          <dgm:chPref val="3"/>
        </dgm:presLayoutVars>
      </dgm:prSet>
      <dgm:spPr/>
    </dgm:pt>
    <dgm:pt modelId="{A85D4061-B7FA-4C89-838C-D9065B87A5F2}" type="pres">
      <dgm:prSet presAssocID="{8A20E26B-506D-4DBE-8A17-968BBF7A8DE3}" presName="level3hierChild" presStyleCnt="0"/>
      <dgm:spPr/>
    </dgm:pt>
    <dgm:pt modelId="{86B3BA2B-A34A-4936-89C3-B2C04F194ABE}" type="pres">
      <dgm:prSet presAssocID="{A83A993C-BEB7-41E8-93A8-D0FC838BF771}" presName="conn2-1" presStyleLbl="parChTrans1D2" presStyleIdx="1" presStyleCnt="2"/>
      <dgm:spPr/>
    </dgm:pt>
    <dgm:pt modelId="{614CE534-8CA3-4ECB-965D-745C36185D3E}" type="pres">
      <dgm:prSet presAssocID="{A83A993C-BEB7-41E8-93A8-D0FC838BF771}" presName="connTx" presStyleLbl="parChTrans1D2" presStyleIdx="1" presStyleCnt="2"/>
      <dgm:spPr/>
    </dgm:pt>
    <dgm:pt modelId="{FDA495F2-4374-4548-AA99-7C1DA26E801F}" type="pres">
      <dgm:prSet presAssocID="{79848618-E893-4855-B208-AE032E193C80}" presName="root2" presStyleCnt="0"/>
      <dgm:spPr/>
    </dgm:pt>
    <dgm:pt modelId="{25D81595-0A1C-4E9A-A379-4A9AB519B9D0}" type="pres">
      <dgm:prSet presAssocID="{79848618-E893-4855-B208-AE032E193C80}" presName="LevelTwoTextNode" presStyleLbl="node2" presStyleIdx="1" presStyleCnt="2">
        <dgm:presLayoutVars>
          <dgm:chPref val="3"/>
        </dgm:presLayoutVars>
      </dgm:prSet>
      <dgm:spPr/>
    </dgm:pt>
    <dgm:pt modelId="{370336A6-BFCE-4189-AE9C-ABAD282113B4}" type="pres">
      <dgm:prSet presAssocID="{79848618-E893-4855-B208-AE032E193C80}" presName="level3hierChild" presStyleCnt="0"/>
      <dgm:spPr/>
    </dgm:pt>
    <dgm:pt modelId="{5FD86A3E-D43F-4F2D-B101-F3CE6684B490}" type="pres">
      <dgm:prSet presAssocID="{B94C8BEC-24DA-4F9F-9366-60088C87EA1F}" presName="conn2-1" presStyleLbl="parChTrans1D3" presStyleIdx="1" presStyleCnt="2"/>
      <dgm:spPr/>
    </dgm:pt>
    <dgm:pt modelId="{6A4C4171-28BB-406C-98A2-6216A897FC77}" type="pres">
      <dgm:prSet presAssocID="{B94C8BEC-24DA-4F9F-9366-60088C87EA1F}" presName="connTx" presStyleLbl="parChTrans1D3" presStyleIdx="1" presStyleCnt="2"/>
      <dgm:spPr/>
    </dgm:pt>
    <dgm:pt modelId="{E4CF80CF-BD72-44CC-92C5-52F9A3B93FA4}" type="pres">
      <dgm:prSet presAssocID="{5F048749-C925-45B0-ADBA-412A28E084DB}" presName="root2" presStyleCnt="0"/>
      <dgm:spPr/>
    </dgm:pt>
    <dgm:pt modelId="{079C752C-FF60-4C42-83A4-62DCE2878390}" type="pres">
      <dgm:prSet presAssocID="{5F048749-C925-45B0-ADBA-412A28E084DB}" presName="LevelTwoTextNode" presStyleLbl="node3" presStyleIdx="1" presStyleCnt="2">
        <dgm:presLayoutVars>
          <dgm:chPref val="3"/>
        </dgm:presLayoutVars>
      </dgm:prSet>
      <dgm:spPr/>
    </dgm:pt>
    <dgm:pt modelId="{8FA16203-CD94-46F7-BD15-F06DEEFBEC96}" type="pres">
      <dgm:prSet presAssocID="{5F048749-C925-45B0-ADBA-412A28E084DB}" presName="level3hierChild" presStyleCnt="0"/>
      <dgm:spPr/>
    </dgm:pt>
  </dgm:ptLst>
  <dgm:cxnLst>
    <dgm:cxn modelId="{417DDB20-7C26-492B-89F7-0E63E36C7359}" type="presOf" srcId="{25DEDFA1-0236-4606-8C31-136A58A7D90B}" destId="{5FA5F8FA-61CE-46B5-AD7E-0F3A19073E35}" srcOrd="1" destOrd="0" presId="urn:microsoft.com/office/officeart/2005/8/layout/hierarchy2"/>
    <dgm:cxn modelId="{78C4FE62-C72C-4E45-B3D2-37381B7C132F}" type="presOf" srcId="{4F2B7B31-60D3-4874-B108-4A7661A719F1}" destId="{37D1301D-F4CD-497D-8B07-99BCBB087B47}" srcOrd="1" destOrd="0" presId="urn:microsoft.com/office/officeart/2005/8/layout/hierarchy2"/>
    <dgm:cxn modelId="{C1EAB243-069E-412B-B471-E44CC9F078BC}" type="presOf" srcId="{4F2B7B31-60D3-4874-B108-4A7661A719F1}" destId="{350A65FF-897B-4D8C-AD7C-A4A02229BDE6}" srcOrd="0" destOrd="0" presId="urn:microsoft.com/office/officeart/2005/8/layout/hierarchy2"/>
    <dgm:cxn modelId="{D1A99F6B-4357-491D-A9BC-ED37DB5E3759}" type="presOf" srcId="{A83A993C-BEB7-41E8-93A8-D0FC838BF771}" destId="{614CE534-8CA3-4ECB-965D-745C36185D3E}" srcOrd="1" destOrd="0" presId="urn:microsoft.com/office/officeart/2005/8/layout/hierarchy2"/>
    <dgm:cxn modelId="{DE29BC4B-8C80-4AAE-A800-44D31F8D1FDF}" type="presOf" srcId="{B94C8BEC-24DA-4F9F-9366-60088C87EA1F}" destId="{6A4C4171-28BB-406C-98A2-6216A897FC77}" srcOrd="1" destOrd="0" presId="urn:microsoft.com/office/officeart/2005/8/layout/hierarchy2"/>
    <dgm:cxn modelId="{9D426C6F-9A51-4E64-9B1F-168EF28419A4}" srcId="{C38B8C8E-CF67-4825-83E4-CBB86CDCB12E}" destId="{8A20E26B-506D-4DBE-8A17-968BBF7A8DE3}" srcOrd="0" destOrd="0" parTransId="{4F2B7B31-60D3-4874-B108-4A7661A719F1}" sibTransId="{51C9FDD2-DFCB-4E1D-B5BE-E8FE8871F0B2}"/>
    <dgm:cxn modelId="{FCB67959-1236-48E7-90A5-B3829FDCD03A}" type="presOf" srcId="{C38B8C8E-CF67-4825-83E4-CBB86CDCB12E}" destId="{02315CBF-E3EE-4D34-BBD9-F5CBCB34AF6B}" srcOrd="0" destOrd="0" presId="urn:microsoft.com/office/officeart/2005/8/layout/hierarchy2"/>
    <dgm:cxn modelId="{5862F07D-F0E8-4D84-9618-ADAF71C9BBCF}" srcId="{17992651-AC3D-4248-88F5-C46F65E8681B}" destId="{79848618-E893-4855-B208-AE032E193C80}" srcOrd="1" destOrd="0" parTransId="{A83A993C-BEB7-41E8-93A8-D0FC838BF771}" sibTransId="{53556A34-700C-4F2F-B795-2058389CB232}"/>
    <dgm:cxn modelId="{00EDC27F-6D8D-4A32-B2CD-382D46579006}" type="presOf" srcId="{5F048749-C925-45B0-ADBA-412A28E084DB}" destId="{079C752C-FF60-4C42-83A4-62DCE2878390}" srcOrd="0" destOrd="0" presId="urn:microsoft.com/office/officeart/2005/8/layout/hierarchy2"/>
    <dgm:cxn modelId="{60011885-A66A-43CE-B142-65B94FE96A6F}" srcId="{3DEA7D21-F7B0-4605-8701-E0906EEDD481}" destId="{17992651-AC3D-4248-88F5-C46F65E8681B}" srcOrd="0" destOrd="0" parTransId="{DF264CCB-3920-4472-8F63-D920D8DBB2A3}" sibTransId="{B33FA93C-AED4-49BD-AC77-79FE654BAC5D}"/>
    <dgm:cxn modelId="{8883478B-7CF2-45AC-ADB4-C6CD19A428B2}" type="presOf" srcId="{25DEDFA1-0236-4606-8C31-136A58A7D90B}" destId="{0C781A3D-F036-45E1-ACBC-F32D2092D66E}" srcOrd="0" destOrd="0" presId="urn:microsoft.com/office/officeart/2005/8/layout/hierarchy2"/>
    <dgm:cxn modelId="{FB6CADB2-57A8-4045-B6C1-2703952CF042}" type="presOf" srcId="{3DEA7D21-F7B0-4605-8701-E0906EEDD481}" destId="{E7702AF7-FED5-4E5E-83CB-5BE50FB4185F}" srcOrd="0" destOrd="0" presId="urn:microsoft.com/office/officeart/2005/8/layout/hierarchy2"/>
    <dgm:cxn modelId="{C52ECBB5-2AFB-45E7-9F0A-C704854E91F3}" type="presOf" srcId="{8A20E26B-506D-4DBE-8A17-968BBF7A8DE3}" destId="{0986473C-F249-42E3-AE9C-CA9D6E0B10E8}" srcOrd="0" destOrd="0" presId="urn:microsoft.com/office/officeart/2005/8/layout/hierarchy2"/>
    <dgm:cxn modelId="{F52282C0-EFE9-4F81-852A-BCD56A9C9986}" type="presOf" srcId="{B94C8BEC-24DA-4F9F-9366-60088C87EA1F}" destId="{5FD86A3E-D43F-4F2D-B101-F3CE6684B490}" srcOrd="0" destOrd="0" presId="urn:microsoft.com/office/officeart/2005/8/layout/hierarchy2"/>
    <dgm:cxn modelId="{EC6F92C1-A547-4135-B448-89F1C5BCCF75}" type="presOf" srcId="{17992651-AC3D-4248-88F5-C46F65E8681B}" destId="{7F4B524B-9F13-4BA5-A16E-11371595DFE3}" srcOrd="0" destOrd="0" presId="urn:microsoft.com/office/officeart/2005/8/layout/hierarchy2"/>
    <dgm:cxn modelId="{03CC20DD-B95A-431D-8F5E-E92F3F01486C}" type="presOf" srcId="{79848618-E893-4855-B208-AE032E193C80}" destId="{25D81595-0A1C-4E9A-A379-4A9AB519B9D0}" srcOrd="0" destOrd="0" presId="urn:microsoft.com/office/officeart/2005/8/layout/hierarchy2"/>
    <dgm:cxn modelId="{B7692DE1-63AA-4A1B-AE88-9E7B0A01433E}" type="presOf" srcId="{A83A993C-BEB7-41E8-93A8-D0FC838BF771}" destId="{86B3BA2B-A34A-4936-89C3-B2C04F194ABE}" srcOrd="0" destOrd="0" presId="urn:microsoft.com/office/officeart/2005/8/layout/hierarchy2"/>
    <dgm:cxn modelId="{2CE977E9-DF74-4B35-AB24-6C6F80D15878}" srcId="{17992651-AC3D-4248-88F5-C46F65E8681B}" destId="{C38B8C8E-CF67-4825-83E4-CBB86CDCB12E}" srcOrd="0" destOrd="0" parTransId="{25DEDFA1-0236-4606-8C31-136A58A7D90B}" sibTransId="{FB2D6CD5-381B-4DB2-9D22-4C9018C43F96}"/>
    <dgm:cxn modelId="{0E69E5EE-C239-4ED6-A8A2-E7FA579F6FB1}" srcId="{79848618-E893-4855-B208-AE032E193C80}" destId="{5F048749-C925-45B0-ADBA-412A28E084DB}" srcOrd="0" destOrd="0" parTransId="{B94C8BEC-24DA-4F9F-9366-60088C87EA1F}" sibTransId="{AD99F47E-63CA-4632-BE1B-A3CAD102352A}"/>
    <dgm:cxn modelId="{CED68C12-3314-41F0-80A8-42CFBCA3F491}" type="presParOf" srcId="{E7702AF7-FED5-4E5E-83CB-5BE50FB4185F}" destId="{7EF1F9DB-4854-4219-9F5F-4BE66F7D4A01}" srcOrd="0" destOrd="0" presId="urn:microsoft.com/office/officeart/2005/8/layout/hierarchy2"/>
    <dgm:cxn modelId="{440074A9-59E5-4103-93FE-6C62F9CF5ADD}" type="presParOf" srcId="{7EF1F9DB-4854-4219-9F5F-4BE66F7D4A01}" destId="{7F4B524B-9F13-4BA5-A16E-11371595DFE3}" srcOrd="0" destOrd="0" presId="urn:microsoft.com/office/officeart/2005/8/layout/hierarchy2"/>
    <dgm:cxn modelId="{41EB8B7C-21D0-401E-A19B-B25675CFBBC0}" type="presParOf" srcId="{7EF1F9DB-4854-4219-9F5F-4BE66F7D4A01}" destId="{3E61FB7A-EF4F-4208-B397-2EE6CD34A804}" srcOrd="1" destOrd="0" presId="urn:microsoft.com/office/officeart/2005/8/layout/hierarchy2"/>
    <dgm:cxn modelId="{E66A9220-F9C3-4377-B25A-01FAF5D93D88}" type="presParOf" srcId="{3E61FB7A-EF4F-4208-B397-2EE6CD34A804}" destId="{0C781A3D-F036-45E1-ACBC-F32D2092D66E}" srcOrd="0" destOrd="0" presId="urn:microsoft.com/office/officeart/2005/8/layout/hierarchy2"/>
    <dgm:cxn modelId="{9207CC8A-5171-473A-A7F0-41C30095D9EA}" type="presParOf" srcId="{0C781A3D-F036-45E1-ACBC-F32D2092D66E}" destId="{5FA5F8FA-61CE-46B5-AD7E-0F3A19073E35}" srcOrd="0" destOrd="0" presId="urn:microsoft.com/office/officeart/2005/8/layout/hierarchy2"/>
    <dgm:cxn modelId="{2153AA71-9737-4532-905C-3D2D33FE1442}" type="presParOf" srcId="{3E61FB7A-EF4F-4208-B397-2EE6CD34A804}" destId="{B66C71BB-136B-4AAC-9D74-1A4571910F63}" srcOrd="1" destOrd="0" presId="urn:microsoft.com/office/officeart/2005/8/layout/hierarchy2"/>
    <dgm:cxn modelId="{16D1EB37-8196-4506-A54F-E392E1874143}" type="presParOf" srcId="{B66C71BB-136B-4AAC-9D74-1A4571910F63}" destId="{02315CBF-E3EE-4D34-BBD9-F5CBCB34AF6B}" srcOrd="0" destOrd="0" presId="urn:microsoft.com/office/officeart/2005/8/layout/hierarchy2"/>
    <dgm:cxn modelId="{A6404C80-A7CA-41A6-A744-9A1DF8321CF5}" type="presParOf" srcId="{B66C71BB-136B-4AAC-9D74-1A4571910F63}" destId="{1E62E1C5-053B-48FE-B35D-FD0A4354FEB2}" srcOrd="1" destOrd="0" presId="urn:microsoft.com/office/officeart/2005/8/layout/hierarchy2"/>
    <dgm:cxn modelId="{8DE076DC-D83A-4C89-9C01-B0C85D8E3530}" type="presParOf" srcId="{1E62E1C5-053B-48FE-B35D-FD0A4354FEB2}" destId="{350A65FF-897B-4D8C-AD7C-A4A02229BDE6}" srcOrd="0" destOrd="0" presId="urn:microsoft.com/office/officeart/2005/8/layout/hierarchy2"/>
    <dgm:cxn modelId="{08D575EC-3113-49F7-9146-FFF49996D50B}" type="presParOf" srcId="{350A65FF-897B-4D8C-AD7C-A4A02229BDE6}" destId="{37D1301D-F4CD-497D-8B07-99BCBB087B47}" srcOrd="0" destOrd="0" presId="urn:microsoft.com/office/officeart/2005/8/layout/hierarchy2"/>
    <dgm:cxn modelId="{5F08D2FB-6F83-40D7-A3C2-692CCA358203}" type="presParOf" srcId="{1E62E1C5-053B-48FE-B35D-FD0A4354FEB2}" destId="{98A15F92-EACA-4A68-A325-5FFA5C0E52A6}" srcOrd="1" destOrd="0" presId="urn:microsoft.com/office/officeart/2005/8/layout/hierarchy2"/>
    <dgm:cxn modelId="{2BCFAAD8-A7DC-4FE2-BB49-88A2C892C33F}" type="presParOf" srcId="{98A15F92-EACA-4A68-A325-5FFA5C0E52A6}" destId="{0986473C-F249-42E3-AE9C-CA9D6E0B10E8}" srcOrd="0" destOrd="0" presId="urn:microsoft.com/office/officeart/2005/8/layout/hierarchy2"/>
    <dgm:cxn modelId="{050ACE4D-688B-49E4-8D9B-C4273C3EF2DE}" type="presParOf" srcId="{98A15F92-EACA-4A68-A325-5FFA5C0E52A6}" destId="{A85D4061-B7FA-4C89-838C-D9065B87A5F2}" srcOrd="1" destOrd="0" presId="urn:microsoft.com/office/officeart/2005/8/layout/hierarchy2"/>
    <dgm:cxn modelId="{A13B76EE-CB84-4564-8F37-342888F991EE}" type="presParOf" srcId="{3E61FB7A-EF4F-4208-B397-2EE6CD34A804}" destId="{86B3BA2B-A34A-4936-89C3-B2C04F194ABE}" srcOrd="2" destOrd="0" presId="urn:microsoft.com/office/officeart/2005/8/layout/hierarchy2"/>
    <dgm:cxn modelId="{EA3935A9-CA26-43EA-A4F8-91E3D1889BA1}" type="presParOf" srcId="{86B3BA2B-A34A-4936-89C3-B2C04F194ABE}" destId="{614CE534-8CA3-4ECB-965D-745C36185D3E}" srcOrd="0" destOrd="0" presId="urn:microsoft.com/office/officeart/2005/8/layout/hierarchy2"/>
    <dgm:cxn modelId="{F6630286-6F53-4F9A-A261-2C33B09F48E3}" type="presParOf" srcId="{3E61FB7A-EF4F-4208-B397-2EE6CD34A804}" destId="{FDA495F2-4374-4548-AA99-7C1DA26E801F}" srcOrd="3" destOrd="0" presId="urn:microsoft.com/office/officeart/2005/8/layout/hierarchy2"/>
    <dgm:cxn modelId="{6DF2655F-EBB7-4AD5-9A80-8953FF8A5390}" type="presParOf" srcId="{FDA495F2-4374-4548-AA99-7C1DA26E801F}" destId="{25D81595-0A1C-4E9A-A379-4A9AB519B9D0}" srcOrd="0" destOrd="0" presId="urn:microsoft.com/office/officeart/2005/8/layout/hierarchy2"/>
    <dgm:cxn modelId="{26C1D164-12F1-4070-9992-ADD47C40350A}" type="presParOf" srcId="{FDA495F2-4374-4548-AA99-7C1DA26E801F}" destId="{370336A6-BFCE-4189-AE9C-ABAD282113B4}" srcOrd="1" destOrd="0" presId="urn:microsoft.com/office/officeart/2005/8/layout/hierarchy2"/>
    <dgm:cxn modelId="{31D8C19B-279E-4BF1-B4C8-D6503B95C054}" type="presParOf" srcId="{370336A6-BFCE-4189-AE9C-ABAD282113B4}" destId="{5FD86A3E-D43F-4F2D-B101-F3CE6684B490}" srcOrd="0" destOrd="0" presId="urn:microsoft.com/office/officeart/2005/8/layout/hierarchy2"/>
    <dgm:cxn modelId="{2F821223-79E6-4D5F-9D9E-F3969604767B}" type="presParOf" srcId="{5FD86A3E-D43F-4F2D-B101-F3CE6684B490}" destId="{6A4C4171-28BB-406C-98A2-6216A897FC77}" srcOrd="0" destOrd="0" presId="urn:microsoft.com/office/officeart/2005/8/layout/hierarchy2"/>
    <dgm:cxn modelId="{C4108B51-65D7-4828-91CC-74C8ACBEB7FF}" type="presParOf" srcId="{370336A6-BFCE-4189-AE9C-ABAD282113B4}" destId="{E4CF80CF-BD72-44CC-92C5-52F9A3B93FA4}" srcOrd="1" destOrd="0" presId="urn:microsoft.com/office/officeart/2005/8/layout/hierarchy2"/>
    <dgm:cxn modelId="{38B5610B-571F-4522-8749-5A04189D6818}" type="presParOf" srcId="{E4CF80CF-BD72-44CC-92C5-52F9A3B93FA4}" destId="{079C752C-FF60-4C42-83A4-62DCE2878390}" srcOrd="0" destOrd="0" presId="urn:microsoft.com/office/officeart/2005/8/layout/hierarchy2"/>
    <dgm:cxn modelId="{3062491F-5CAD-40F3-A4C0-8960F1BA313B}" type="presParOf" srcId="{E4CF80CF-BD72-44CC-92C5-52F9A3B93FA4}" destId="{8FA16203-CD94-46F7-BD15-F06DEEFBEC9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6C71BB-F995-4F72-975F-48A53FCEB3CF}" type="doc">
      <dgm:prSet loTypeId="urn:microsoft.com/office/officeart/2009/layout/ReverseList" loCatId="relationship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ID"/>
        </a:p>
      </dgm:t>
    </dgm:pt>
    <dgm:pt modelId="{D5D1B40E-B45F-435A-9BD8-6D044ECA2FCD}">
      <dgm:prSet phldrT="[Text]" phldr="0"/>
      <dgm:spPr/>
      <dgm:t>
        <a:bodyPr/>
        <a:lstStyle/>
        <a:p>
          <a:r>
            <a:rPr lang="en-US" dirty="0"/>
            <a:t>Hidup </a:t>
          </a:r>
          <a:r>
            <a:rPr lang="en-US" dirty="0" err="1"/>
            <a:t>Anugerah</a:t>
          </a:r>
          <a:endParaRPr lang="en-ID" dirty="0"/>
        </a:p>
      </dgm:t>
    </dgm:pt>
    <dgm:pt modelId="{A0CA0685-7AF2-4FC2-A20D-DDB30A05B0B1}" type="parTrans" cxnId="{E2876EF8-648D-406E-A349-47277FFC0E78}">
      <dgm:prSet/>
      <dgm:spPr/>
      <dgm:t>
        <a:bodyPr/>
        <a:lstStyle/>
        <a:p>
          <a:endParaRPr lang="en-ID"/>
        </a:p>
      </dgm:t>
    </dgm:pt>
    <dgm:pt modelId="{76516478-0CEF-407E-969C-C1D4E3AA983F}" type="sibTrans" cxnId="{E2876EF8-648D-406E-A349-47277FFC0E78}">
      <dgm:prSet/>
      <dgm:spPr/>
      <dgm:t>
        <a:bodyPr/>
        <a:lstStyle/>
        <a:p>
          <a:endParaRPr lang="en-ID"/>
        </a:p>
      </dgm:t>
    </dgm:pt>
    <dgm:pt modelId="{87D93842-EA1C-4998-BCBF-7DBB9FCEA871}">
      <dgm:prSet phldrT="[Text]" phldr="0"/>
      <dgm:spPr/>
      <dgm:t>
        <a:bodyPr/>
        <a:lstStyle/>
        <a:p>
          <a:r>
            <a:rPr lang="en-US" dirty="0"/>
            <a:t>Hidup </a:t>
          </a:r>
          <a:r>
            <a:rPr lang="en-US" dirty="0" err="1"/>
            <a:t>Tanggungjawab</a:t>
          </a:r>
          <a:endParaRPr lang="en-ID" dirty="0"/>
        </a:p>
      </dgm:t>
    </dgm:pt>
    <dgm:pt modelId="{C4BEE765-E663-4D32-8547-5BD473AEF559}" type="parTrans" cxnId="{BECA76A4-413D-4B88-82E8-78A73C9F1643}">
      <dgm:prSet/>
      <dgm:spPr/>
      <dgm:t>
        <a:bodyPr/>
        <a:lstStyle/>
        <a:p>
          <a:endParaRPr lang="en-ID"/>
        </a:p>
      </dgm:t>
    </dgm:pt>
    <dgm:pt modelId="{9AA57A2F-63F3-48EA-95DD-43349D488CE4}" type="sibTrans" cxnId="{BECA76A4-413D-4B88-82E8-78A73C9F1643}">
      <dgm:prSet/>
      <dgm:spPr/>
      <dgm:t>
        <a:bodyPr/>
        <a:lstStyle/>
        <a:p>
          <a:endParaRPr lang="en-ID"/>
        </a:p>
      </dgm:t>
    </dgm:pt>
    <dgm:pt modelId="{FC4C20B4-6466-45EB-A16B-F507BC1662C9}" type="pres">
      <dgm:prSet presAssocID="{176C71BB-F995-4F72-975F-48A53FCEB3CF}" presName="Name0" presStyleCnt="0">
        <dgm:presLayoutVars>
          <dgm:chMax val="2"/>
          <dgm:chPref val="2"/>
          <dgm:animLvl val="lvl"/>
        </dgm:presLayoutVars>
      </dgm:prSet>
      <dgm:spPr/>
    </dgm:pt>
    <dgm:pt modelId="{158336ED-1109-4B08-8BDD-D0F6504BD970}" type="pres">
      <dgm:prSet presAssocID="{176C71BB-F995-4F72-975F-48A53FCEB3CF}" presName="LeftText" presStyleLbl="revTx" presStyleIdx="0" presStyleCnt="0">
        <dgm:presLayoutVars>
          <dgm:bulletEnabled val="1"/>
        </dgm:presLayoutVars>
      </dgm:prSet>
      <dgm:spPr/>
    </dgm:pt>
    <dgm:pt modelId="{E5A5067E-08A5-4796-9D37-BA32D8674592}" type="pres">
      <dgm:prSet presAssocID="{176C71BB-F995-4F72-975F-48A53FCEB3CF}" presName="LeftNode" presStyleLbl="bgImgPlace1" presStyleIdx="0" presStyleCnt="2">
        <dgm:presLayoutVars>
          <dgm:chMax val="2"/>
          <dgm:chPref val="2"/>
        </dgm:presLayoutVars>
      </dgm:prSet>
      <dgm:spPr/>
    </dgm:pt>
    <dgm:pt modelId="{4DA6E6B5-111B-4D2F-92DC-33107C9E8675}" type="pres">
      <dgm:prSet presAssocID="{176C71BB-F995-4F72-975F-48A53FCEB3CF}" presName="RightText" presStyleLbl="revTx" presStyleIdx="0" presStyleCnt="0">
        <dgm:presLayoutVars>
          <dgm:bulletEnabled val="1"/>
        </dgm:presLayoutVars>
      </dgm:prSet>
      <dgm:spPr/>
    </dgm:pt>
    <dgm:pt modelId="{F5A9F176-5CB8-4F29-B02E-50ED440A6A52}" type="pres">
      <dgm:prSet presAssocID="{176C71BB-F995-4F72-975F-48A53FCEB3CF}" presName="RightNode" presStyleLbl="bgImgPlace1" presStyleIdx="1" presStyleCnt="2">
        <dgm:presLayoutVars>
          <dgm:chMax val="0"/>
          <dgm:chPref val="0"/>
        </dgm:presLayoutVars>
      </dgm:prSet>
      <dgm:spPr/>
    </dgm:pt>
    <dgm:pt modelId="{F227A172-4EEA-473D-9CE7-168F1CF73C9B}" type="pres">
      <dgm:prSet presAssocID="{176C71BB-F995-4F72-975F-48A53FCEB3CF}" presName="TopArrow" presStyleLbl="node1" presStyleIdx="0" presStyleCnt="2"/>
      <dgm:spPr/>
    </dgm:pt>
    <dgm:pt modelId="{BA840561-9F47-4EE6-9B3F-B214F708F578}" type="pres">
      <dgm:prSet presAssocID="{176C71BB-F995-4F72-975F-48A53FCEB3CF}" presName="BottomArrow" presStyleLbl="node1" presStyleIdx="1" presStyleCnt="2"/>
      <dgm:spPr/>
    </dgm:pt>
  </dgm:ptLst>
  <dgm:cxnLst>
    <dgm:cxn modelId="{65FA2A0F-C642-48F2-A4F3-96EDA2C463D9}" type="presOf" srcId="{87D93842-EA1C-4998-BCBF-7DBB9FCEA871}" destId="{F5A9F176-5CB8-4F29-B02E-50ED440A6A52}" srcOrd="1" destOrd="0" presId="urn:microsoft.com/office/officeart/2009/layout/ReverseList"/>
    <dgm:cxn modelId="{23F3B056-A64F-4180-8433-E70263EDA931}" type="presOf" srcId="{D5D1B40E-B45F-435A-9BD8-6D044ECA2FCD}" destId="{158336ED-1109-4B08-8BDD-D0F6504BD970}" srcOrd="0" destOrd="0" presId="urn:microsoft.com/office/officeart/2009/layout/ReverseList"/>
    <dgm:cxn modelId="{7C27D585-77FA-4678-B796-32AD63B9E5EF}" type="presOf" srcId="{176C71BB-F995-4F72-975F-48A53FCEB3CF}" destId="{FC4C20B4-6466-45EB-A16B-F507BC1662C9}" srcOrd="0" destOrd="0" presId="urn:microsoft.com/office/officeart/2009/layout/ReverseList"/>
    <dgm:cxn modelId="{4351FE9C-23E9-4B06-8986-1F1BB6E8562E}" type="presOf" srcId="{87D93842-EA1C-4998-BCBF-7DBB9FCEA871}" destId="{4DA6E6B5-111B-4D2F-92DC-33107C9E8675}" srcOrd="0" destOrd="0" presId="urn:microsoft.com/office/officeart/2009/layout/ReverseList"/>
    <dgm:cxn modelId="{BECA76A4-413D-4B88-82E8-78A73C9F1643}" srcId="{176C71BB-F995-4F72-975F-48A53FCEB3CF}" destId="{87D93842-EA1C-4998-BCBF-7DBB9FCEA871}" srcOrd="1" destOrd="0" parTransId="{C4BEE765-E663-4D32-8547-5BD473AEF559}" sibTransId="{9AA57A2F-63F3-48EA-95DD-43349D488CE4}"/>
    <dgm:cxn modelId="{6BDC23DC-A658-4CB4-ADBA-9324BAEA2EE6}" type="presOf" srcId="{D5D1B40E-B45F-435A-9BD8-6D044ECA2FCD}" destId="{E5A5067E-08A5-4796-9D37-BA32D8674592}" srcOrd="1" destOrd="0" presId="urn:microsoft.com/office/officeart/2009/layout/ReverseList"/>
    <dgm:cxn modelId="{E2876EF8-648D-406E-A349-47277FFC0E78}" srcId="{176C71BB-F995-4F72-975F-48A53FCEB3CF}" destId="{D5D1B40E-B45F-435A-9BD8-6D044ECA2FCD}" srcOrd="0" destOrd="0" parTransId="{A0CA0685-7AF2-4FC2-A20D-DDB30A05B0B1}" sibTransId="{76516478-0CEF-407E-969C-C1D4E3AA983F}"/>
    <dgm:cxn modelId="{89C666A5-FD91-4D4C-978E-D8DC6C0403E6}" type="presParOf" srcId="{FC4C20B4-6466-45EB-A16B-F507BC1662C9}" destId="{158336ED-1109-4B08-8BDD-D0F6504BD970}" srcOrd="0" destOrd="0" presId="urn:microsoft.com/office/officeart/2009/layout/ReverseList"/>
    <dgm:cxn modelId="{1DE660C3-B0DB-448C-A102-DE674E2F276A}" type="presParOf" srcId="{FC4C20B4-6466-45EB-A16B-F507BC1662C9}" destId="{E5A5067E-08A5-4796-9D37-BA32D8674592}" srcOrd="1" destOrd="0" presId="urn:microsoft.com/office/officeart/2009/layout/ReverseList"/>
    <dgm:cxn modelId="{DAD3B8AF-B5B0-4944-9C6F-266E3E54EF97}" type="presParOf" srcId="{FC4C20B4-6466-45EB-A16B-F507BC1662C9}" destId="{4DA6E6B5-111B-4D2F-92DC-33107C9E8675}" srcOrd="2" destOrd="0" presId="urn:microsoft.com/office/officeart/2009/layout/ReverseList"/>
    <dgm:cxn modelId="{D14BB770-4BE9-4FC3-BD20-37139063DBE5}" type="presParOf" srcId="{FC4C20B4-6466-45EB-A16B-F507BC1662C9}" destId="{F5A9F176-5CB8-4F29-B02E-50ED440A6A52}" srcOrd="3" destOrd="0" presId="urn:microsoft.com/office/officeart/2009/layout/ReverseList"/>
    <dgm:cxn modelId="{5029A0FE-6FB0-4F77-AEAA-4646AC3DC75E}" type="presParOf" srcId="{FC4C20B4-6466-45EB-A16B-F507BC1662C9}" destId="{F227A172-4EEA-473D-9CE7-168F1CF73C9B}" srcOrd="4" destOrd="0" presId="urn:microsoft.com/office/officeart/2009/layout/ReverseList"/>
    <dgm:cxn modelId="{D0199639-4CCA-4899-8348-3E47739B0A50}" type="presParOf" srcId="{FC4C20B4-6466-45EB-A16B-F507BC1662C9}" destId="{BA840561-9F47-4EE6-9B3F-B214F708F578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67B87F4-8963-4C81-BED0-DA66C4228E1A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E204621-BD28-4BA6-98A6-3CED46799B5E}">
      <dgm:prSet phldrT="[Text]" phldr="0"/>
      <dgm:spPr/>
      <dgm:t>
        <a:bodyPr/>
        <a:lstStyle/>
        <a:p>
          <a:r>
            <a:rPr lang="en-US" dirty="0"/>
            <a:t>Jenis</a:t>
          </a:r>
          <a:endParaRPr lang="en-ID" dirty="0"/>
        </a:p>
      </dgm:t>
    </dgm:pt>
    <dgm:pt modelId="{677E6DE7-758D-496C-8742-A46AC6B8F724}" type="parTrans" cxnId="{6012BE77-DD5C-46C0-9983-3A6CDCE53689}">
      <dgm:prSet/>
      <dgm:spPr/>
      <dgm:t>
        <a:bodyPr/>
        <a:lstStyle/>
        <a:p>
          <a:endParaRPr lang="en-ID"/>
        </a:p>
      </dgm:t>
    </dgm:pt>
    <dgm:pt modelId="{7FA770B2-7F03-402F-A4D0-3EF8E249DC14}" type="sibTrans" cxnId="{6012BE77-DD5C-46C0-9983-3A6CDCE53689}">
      <dgm:prSet/>
      <dgm:spPr/>
      <dgm:t>
        <a:bodyPr/>
        <a:lstStyle/>
        <a:p>
          <a:endParaRPr lang="en-ID"/>
        </a:p>
      </dgm:t>
    </dgm:pt>
    <dgm:pt modelId="{00FDC5BD-EF49-4F52-9097-8A97AD7AA55F}">
      <dgm:prSet phldrT="[Text]" phldr="1"/>
      <dgm:spPr/>
      <dgm:t>
        <a:bodyPr/>
        <a:lstStyle/>
        <a:p>
          <a:endParaRPr lang="en-ID"/>
        </a:p>
      </dgm:t>
    </dgm:pt>
    <dgm:pt modelId="{5BBCC298-68F6-4E69-9C61-D0F71360019C}" type="parTrans" cxnId="{2E8A02F1-82CE-48F3-865A-ED6BF7D43A9E}">
      <dgm:prSet/>
      <dgm:spPr/>
      <dgm:t>
        <a:bodyPr/>
        <a:lstStyle/>
        <a:p>
          <a:endParaRPr lang="en-ID"/>
        </a:p>
      </dgm:t>
    </dgm:pt>
    <dgm:pt modelId="{E8EA544E-D630-49ED-8B5A-9EE86D4D7DCC}" type="sibTrans" cxnId="{2E8A02F1-82CE-48F3-865A-ED6BF7D43A9E}">
      <dgm:prSet/>
      <dgm:spPr/>
      <dgm:t>
        <a:bodyPr/>
        <a:lstStyle/>
        <a:p>
          <a:endParaRPr lang="en-ID"/>
        </a:p>
      </dgm:t>
    </dgm:pt>
    <dgm:pt modelId="{0FDEAF84-613E-4AC5-A484-D182D9B852B9}">
      <dgm:prSet phldrT="[Text]" phldr="0"/>
      <dgm:spPr/>
      <dgm:t>
        <a:bodyPr/>
        <a:lstStyle/>
        <a:p>
          <a:r>
            <a:rPr lang="en-US" dirty="0" err="1"/>
            <a:t>Dampaknya</a:t>
          </a:r>
          <a:endParaRPr lang="en-ID" dirty="0"/>
        </a:p>
      </dgm:t>
    </dgm:pt>
    <dgm:pt modelId="{117289E5-E35D-4EF0-AE88-5CA595A47658}" type="parTrans" cxnId="{6F23502A-4536-4AB2-9561-14FA77539145}">
      <dgm:prSet/>
      <dgm:spPr/>
      <dgm:t>
        <a:bodyPr/>
        <a:lstStyle/>
        <a:p>
          <a:endParaRPr lang="en-ID"/>
        </a:p>
      </dgm:t>
    </dgm:pt>
    <dgm:pt modelId="{25CD242E-4D77-4201-A2D2-15F1747E6E3D}" type="sibTrans" cxnId="{6F23502A-4536-4AB2-9561-14FA77539145}">
      <dgm:prSet/>
      <dgm:spPr/>
      <dgm:t>
        <a:bodyPr/>
        <a:lstStyle/>
        <a:p>
          <a:endParaRPr lang="en-ID"/>
        </a:p>
      </dgm:t>
    </dgm:pt>
    <dgm:pt modelId="{BD0449F1-9143-4795-9AD5-5F133388E8BD}">
      <dgm:prSet phldrT="[Text]" phldr="1"/>
      <dgm:spPr/>
      <dgm:t>
        <a:bodyPr/>
        <a:lstStyle/>
        <a:p>
          <a:endParaRPr lang="en-ID"/>
        </a:p>
      </dgm:t>
    </dgm:pt>
    <dgm:pt modelId="{5307238D-C175-48B5-922C-4A0CE3C4D2E0}" type="parTrans" cxnId="{90B4D3D6-8C19-41A5-AB8A-8187AFCDF0B2}">
      <dgm:prSet/>
      <dgm:spPr/>
      <dgm:t>
        <a:bodyPr/>
        <a:lstStyle/>
        <a:p>
          <a:endParaRPr lang="en-ID"/>
        </a:p>
      </dgm:t>
    </dgm:pt>
    <dgm:pt modelId="{661B93DF-E6FF-4077-8B53-E997DD3A134C}" type="sibTrans" cxnId="{90B4D3D6-8C19-41A5-AB8A-8187AFCDF0B2}">
      <dgm:prSet/>
      <dgm:spPr/>
      <dgm:t>
        <a:bodyPr/>
        <a:lstStyle/>
        <a:p>
          <a:endParaRPr lang="en-ID"/>
        </a:p>
      </dgm:t>
    </dgm:pt>
    <dgm:pt modelId="{2CD20EF2-DCC8-4409-A9BF-850631BDD8B9}" type="pres">
      <dgm:prSet presAssocID="{667B87F4-8963-4C81-BED0-DA66C4228E1A}" presName="Name0" presStyleCnt="0">
        <dgm:presLayoutVars>
          <dgm:dir/>
          <dgm:animLvl val="lvl"/>
          <dgm:resizeHandles val="exact"/>
        </dgm:presLayoutVars>
      </dgm:prSet>
      <dgm:spPr/>
    </dgm:pt>
    <dgm:pt modelId="{842D46F5-03E4-49B4-AE97-A4D0F6F225D1}" type="pres">
      <dgm:prSet presAssocID="{DE204621-BD28-4BA6-98A6-3CED46799B5E}" presName="linNode" presStyleCnt="0"/>
      <dgm:spPr/>
    </dgm:pt>
    <dgm:pt modelId="{68DAD9B7-1E09-46AC-9DE7-EA5CEB5A29D8}" type="pres">
      <dgm:prSet presAssocID="{DE204621-BD28-4BA6-98A6-3CED46799B5E}" presName="parTx" presStyleLbl="revTx" presStyleIdx="0" presStyleCnt="2">
        <dgm:presLayoutVars>
          <dgm:chMax val="1"/>
          <dgm:bulletEnabled val="1"/>
        </dgm:presLayoutVars>
      </dgm:prSet>
      <dgm:spPr/>
    </dgm:pt>
    <dgm:pt modelId="{CFC2E590-450D-455F-A344-32BD111EB34F}" type="pres">
      <dgm:prSet presAssocID="{DE204621-BD28-4BA6-98A6-3CED46799B5E}" presName="bracket" presStyleLbl="parChTrans1D1" presStyleIdx="0" presStyleCnt="2"/>
      <dgm:spPr/>
    </dgm:pt>
    <dgm:pt modelId="{9B925580-E6E1-4D04-89F4-6C8AB00BFA10}" type="pres">
      <dgm:prSet presAssocID="{DE204621-BD28-4BA6-98A6-3CED46799B5E}" presName="spH" presStyleCnt="0"/>
      <dgm:spPr/>
    </dgm:pt>
    <dgm:pt modelId="{A189BA89-7C89-4C6A-8BAE-2B404C1A4048}" type="pres">
      <dgm:prSet presAssocID="{DE204621-BD28-4BA6-98A6-3CED46799B5E}" presName="desTx" presStyleLbl="node1" presStyleIdx="0" presStyleCnt="2">
        <dgm:presLayoutVars>
          <dgm:bulletEnabled val="1"/>
        </dgm:presLayoutVars>
      </dgm:prSet>
      <dgm:spPr/>
    </dgm:pt>
    <dgm:pt modelId="{7DB0CB6B-2DA3-4BE2-9B24-99B10A5F59E5}" type="pres">
      <dgm:prSet presAssocID="{7FA770B2-7F03-402F-A4D0-3EF8E249DC14}" presName="spV" presStyleCnt="0"/>
      <dgm:spPr/>
    </dgm:pt>
    <dgm:pt modelId="{D61AFC55-00E4-4BF7-9D2C-787989BDCFA9}" type="pres">
      <dgm:prSet presAssocID="{0FDEAF84-613E-4AC5-A484-D182D9B852B9}" presName="linNode" presStyleCnt="0"/>
      <dgm:spPr/>
    </dgm:pt>
    <dgm:pt modelId="{33252559-8033-408C-9932-5ED6827A3B52}" type="pres">
      <dgm:prSet presAssocID="{0FDEAF84-613E-4AC5-A484-D182D9B852B9}" presName="parTx" presStyleLbl="revTx" presStyleIdx="1" presStyleCnt="2">
        <dgm:presLayoutVars>
          <dgm:chMax val="1"/>
          <dgm:bulletEnabled val="1"/>
        </dgm:presLayoutVars>
      </dgm:prSet>
      <dgm:spPr/>
    </dgm:pt>
    <dgm:pt modelId="{5A6B0CA0-13F6-4B9A-953B-E315F145001F}" type="pres">
      <dgm:prSet presAssocID="{0FDEAF84-613E-4AC5-A484-D182D9B852B9}" presName="bracket" presStyleLbl="parChTrans1D1" presStyleIdx="1" presStyleCnt="2"/>
      <dgm:spPr/>
    </dgm:pt>
    <dgm:pt modelId="{6C87E01C-2122-4207-B042-FEABA0AB44FB}" type="pres">
      <dgm:prSet presAssocID="{0FDEAF84-613E-4AC5-A484-D182D9B852B9}" presName="spH" presStyleCnt="0"/>
      <dgm:spPr/>
    </dgm:pt>
    <dgm:pt modelId="{F26BAAAE-F489-4A8A-AE81-92E97C0CC987}" type="pres">
      <dgm:prSet presAssocID="{0FDEAF84-613E-4AC5-A484-D182D9B852B9}" presName="desTx" presStyleLbl="node1" presStyleIdx="1" presStyleCnt="2">
        <dgm:presLayoutVars>
          <dgm:bulletEnabled val="1"/>
        </dgm:presLayoutVars>
      </dgm:prSet>
      <dgm:spPr/>
    </dgm:pt>
  </dgm:ptLst>
  <dgm:cxnLst>
    <dgm:cxn modelId="{6F23502A-4536-4AB2-9561-14FA77539145}" srcId="{667B87F4-8963-4C81-BED0-DA66C4228E1A}" destId="{0FDEAF84-613E-4AC5-A484-D182D9B852B9}" srcOrd="1" destOrd="0" parTransId="{117289E5-E35D-4EF0-AE88-5CA595A47658}" sibTransId="{25CD242E-4D77-4201-A2D2-15F1747E6E3D}"/>
    <dgm:cxn modelId="{C8484C2C-220A-4CF9-9690-ABE94F14B86D}" type="presOf" srcId="{667B87F4-8963-4C81-BED0-DA66C4228E1A}" destId="{2CD20EF2-DCC8-4409-A9BF-850631BDD8B9}" srcOrd="0" destOrd="0" presId="urn:diagrams.loki3.com/BracketList"/>
    <dgm:cxn modelId="{0B040C30-C5D0-4F48-BF77-FE9628CBDE8D}" type="presOf" srcId="{BD0449F1-9143-4795-9AD5-5F133388E8BD}" destId="{F26BAAAE-F489-4A8A-AE81-92E97C0CC987}" srcOrd="0" destOrd="0" presId="urn:diagrams.loki3.com/BracketList"/>
    <dgm:cxn modelId="{7EE30977-0FC8-406E-833C-F0D30D54F682}" type="presOf" srcId="{DE204621-BD28-4BA6-98A6-3CED46799B5E}" destId="{68DAD9B7-1E09-46AC-9DE7-EA5CEB5A29D8}" srcOrd="0" destOrd="0" presId="urn:diagrams.loki3.com/BracketList"/>
    <dgm:cxn modelId="{6012BE77-DD5C-46C0-9983-3A6CDCE53689}" srcId="{667B87F4-8963-4C81-BED0-DA66C4228E1A}" destId="{DE204621-BD28-4BA6-98A6-3CED46799B5E}" srcOrd="0" destOrd="0" parTransId="{677E6DE7-758D-496C-8742-A46AC6B8F724}" sibTransId="{7FA770B2-7F03-402F-A4D0-3EF8E249DC14}"/>
    <dgm:cxn modelId="{842FFDB9-26A3-44C6-A719-A471713A95B6}" type="presOf" srcId="{0FDEAF84-613E-4AC5-A484-D182D9B852B9}" destId="{33252559-8033-408C-9932-5ED6827A3B52}" srcOrd="0" destOrd="0" presId="urn:diagrams.loki3.com/BracketList"/>
    <dgm:cxn modelId="{979A79D0-5A35-4532-AC1C-22F0C84832B7}" type="presOf" srcId="{00FDC5BD-EF49-4F52-9097-8A97AD7AA55F}" destId="{A189BA89-7C89-4C6A-8BAE-2B404C1A4048}" srcOrd="0" destOrd="0" presId="urn:diagrams.loki3.com/BracketList"/>
    <dgm:cxn modelId="{90B4D3D6-8C19-41A5-AB8A-8187AFCDF0B2}" srcId="{0FDEAF84-613E-4AC5-A484-D182D9B852B9}" destId="{BD0449F1-9143-4795-9AD5-5F133388E8BD}" srcOrd="0" destOrd="0" parTransId="{5307238D-C175-48B5-922C-4A0CE3C4D2E0}" sibTransId="{661B93DF-E6FF-4077-8B53-E997DD3A134C}"/>
    <dgm:cxn modelId="{2E8A02F1-82CE-48F3-865A-ED6BF7D43A9E}" srcId="{DE204621-BD28-4BA6-98A6-3CED46799B5E}" destId="{00FDC5BD-EF49-4F52-9097-8A97AD7AA55F}" srcOrd="0" destOrd="0" parTransId="{5BBCC298-68F6-4E69-9C61-D0F71360019C}" sibTransId="{E8EA544E-D630-49ED-8B5A-9EE86D4D7DCC}"/>
    <dgm:cxn modelId="{DB56D11F-63E6-4221-9193-1515E57053B7}" type="presParOf" srcId="{2CD20EF2-DCC8-4409-A9BF-850631BDD8B9}" destId="{842D46F5-03E4-49B4-AE97-A4D0F6F225D1}" srcOrd="0" destOrd="0" presId="urn:diagrams.loki3.com/BracketList"/>
    <dgm:cxn modelId="{BAA5DA8E-0AE5-4C8C-9AA2-F8604964DA09}" type="presParOf" srcId="{842D46F5-03E4-49B4-AE97-A4D0F6F225D1}" destId="{68DAD9B7-1E09-46AC-9DE7-EA5CEB5A29D8}" srcOrd="0" destOrd="0" presId="urn:diagrams.loki3.com/BracketList"/>
    <dgm:cxn modelId="{2A74C586-0640-433C-B92B-900BC664927B}" type="presParOf" srcId="{842D46F5-03E4-49B4-AE97-A4D0F6F225D1}" destId="{CFC2E590-450D-455F-A344-32BD111EB34F}" srcOrd="1" destOrd="0" presId="urn:diagrams.loki3.com/BracketList"/>
    <dgm:cxn modelId="{3CBD823C-2E81-444C-AD0D-F2EAB12A5C1B}" type="presParOf" srcId="{842D46F5-03E4-49B4-AE97-A4D0F6F225D1}" destId="{9B925580-E6E1-4D04-89F4-6C8AB00BFA10}" srcOrd="2" destOrd="0" presId="urn:diagrams.loki3.com/BracketList"/>
    <dgm:cxn modelId="{968482F0-1C52-4A2F-A8B5-580831FBDAD9}" type="presParOf" srcId="{842D46F5-03E4-49B4-AE97-A4D0F6F225D1}" destId="{A189BA89-7C89-4C6A-8BAE-2B404C1A4048}" srcOrd="3" destOrd="0" presId="urn:diagrams.loki3.com/BracketList"/>
    <dgm:cxn modelId="{A85C0C17-616E-4ECE-BD70-DA8A6F5DABCF}" type="presParOf" srcId="{2CD20EF2-DCC8-4409-A9BF-850631BDD8B9}" destId="{7DB0CB6B-2DA3-4BE2-9B24-99B10A5F59E5}" srcOrd="1" destOrd="0" presId="urn:diagrams.loki3.com/BracketList"/>
    <dgm:cxn modelId="{4C9DFAE5-0727-4F2D-93CD-0BA611AD2CBD}" type="presParOf" srcId="{2CD20EF2-DCC8-4409-A9BF-850631BDD8B9}" destId="{D61AFC55-00E4-4BF7-9D2C-787989BDCFA9}" srcOrd="2" destOrd="0" presId="urn:diagrams.loki3.com/BracketList"/>
    <dgm:cxn modelId="{69DCBEBA-6E58-413B-9818-CCDED2ED1C7F}" type="presParOf" srcId="{D61AFC55-00E4-4BF7-9D2C-787989BDCFA9}" destId="{33252559-8033-408C-9932-5ED6827A3B52}" srcOrd="0" destOrd="0" presId="urn:diagrams.loki3.com/BracketList"/>
    <dgm:cxn modelId="{98EC967B-4196-45E2-98FF-2290370690FA}" type="presParOf" srcId="{D61AFC55-00E4-4BF7-9D2C-787989BDCFA9}" destId="{5A6B0CA0-13F6-4B9A-953B-E315F145001F}" srcOrd="1" destOrd="0" presId="urn:diagrams.loki3.com/BracketList"/>
    <dgm:cxn modelId="{E8413859-C0CA-42F2-A743-833EDF1B226E}" type="presParOf" srcId="{D61AFC55-00E4-4BF7-9D2C-787989BDCFA9}" destId="{6C87E01C-2122-4207-B042-FEABA0AB44FB}" srcOrd="2" destOrd="0" presId="urn:diagrams.loki3.com/BracketList"/>
    <dgm:cxn modelId="{DED732BE-2A5C-40FC-A027-6B47C794A688}" type="presParOf" srcId="{D61AFC55-00E4-4BF7-9D2C-787989BDCFA9}" destId="{F26BAAAE-F489-4A8A-AE81-92E97C0CC987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39E32F5-6B90-44CA-868F-12805CF937D5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C06FEA8-1687-45EB-9E16-BEE7620989C9}">
      <dgm:prSet phldrT="[Text]" phldr="0"/>
      <dgm:spPr/>
      <dgm:t>
        <a:bodyPr/>
        <a:lstStyle/>
        <a:p>
          <a:r>
            <a:rPr lang="en-US" dirty="0" err="1"/>
            <a:t>Konservatif</a:t>
          </a:r>
          <a:endParaRPr lang="en-ID" dirty="0"/>
        </a:p>
      </dgm:t>
    </dgm:pt>
    <dgm:pt modelId="{8CA88573-2392-4EB1-9312-FF623C8025BB}" type="parTrans" cxnId="{4EFA716A-D1BD-477D-B855-9A3246F54E08}">
      <dgm:prSet/>
      <dgm:spPr/>
      <dgm:t>
        <a:bodyPr/>
        <a:lstStyle/>
        <a:p>
          <a:endParaRPr lang="en-ID"/>
        </a:p>
      </dgm:t>
    </dgm:pt>
    <dgm:pt modelId="{3F774B19-91D4-4B9B-9F7F-0BE3CF0DD368}" type="sibTrans" cxnId="{4EFA716A-D1BD-477D-B855-9A3246F54E08}">
      <dgm:prSet/>
      <dgm:spPr/>
      <dgm:t>
        <a:bodyPr/>
        <a:lstStyle/>
        <a:p>
          <a:endParaRPr lang="en-ID"/>
        </a:p>
      </dgm:t>
    </dgm:pt>
    <dgm:pt modelId="{AA4A495B-2BED-4F6A-89A4-E861EF2DA316}">
      <dgm:prSet phldrT="[Text]" phldr="0"/>
      <dgm:spPr/>
      <dgm:t>
        <a:bodyPr/>
        <a:lstStyle/>
        <a:p>
          <a:r>
            <a:rPr lang="en-US" dirty="0"/>
            <a:t>Tabu</a:t>
          </a:r>
          <a:endParaRPr lang="en-ID" dirty="0"/>
        </a:p>
      </dgm:t>
    </dgm:pt>
    <dgm:pt modelId="{F583E9FF-2DD6-4B18-92EE-406F179126B9}" type="parTrans" cxnId="{B87C5839-BE89-46E1-A1EB-9DF0E2D49274}">
      <dgm:prSet/>
      <dgm:spPr/>
      <dgm:t>
        <a:bodyPr/>
        <a:lstStyle/>
        <a:p>
          <a:endParaRPr lang="en-ID"/>
        </a:p>
      </dgm:t>
    </dgm:pt>
    <dgm:pt modelId="{D4FF426A-9CF6-40B8-A4ED-A8C9C00CAF2C}" type="sibTrans" cxnId="{B87C5839-BE89-46E1-A1EB-9DF0E2D49274}">
      <dgm:prSet/>
      <dgm:spPr/>
      <dgm:t>
        <a:bodyPr/>
        <a:lstStyle/>
        <a:p>
          <a:endParaRPr lang="en-ID"/>
        </a:p>
      </dgm:t>
    </dgm:pt>
    <dgm:pt modelId="{4F12CE4D-CCC4-40F8-8B2E-2B177C3D9FEB}">
      <dgm:prSet phldrT="[Text]" phldr="0"/>
      <dgm:spPr/>
      <dgm:t>
        <a:bodyPr/>
        <a:lstStyle/>
        <a:p>
          <a:r>
            <a:rPr lang="en-US" dirty="0"/>
            <a:t>Sangat </a:t>
          </a:r>
          <a:r>
            <a:rPr lang="en-US" dirty="0" err="1"/>
            <a:t>rahasia</a:t>
          </a:r>
          <a:endParaRPr lang="en-ID" dirty="0"/>
        </a:p>
      </dgm:t>
    </dgm:pt>
    <dgm:pt modelId="{A509FBBF-2848-413A-AF02-E589B760A6EA}" type="parTrans" cxnId="{50B88E5C-C05F-46E0-A284-8880186BA422}">
      <dgm:prSet/>
      <dgm:spPr/>
      <dgm:t>
        <a:bodyPr/>
        <a:lstStyle/>
        <a:p>
          <a:endParaRPr lang="en-ID"/>
        </a:p>
      </dgm:t>
    </dgm:pt>
    <dgm:pt modelId="{7A15A4E3-9BD4-4BBE-9478-344140D86542}" type="sibTrans" cxnId="{50B88E5C-C05F-46E0-A284-8880186BA422}">
      <dgm:prSet/>
      <dgm:spPr/>
      <dgm:t>
        <a:bodyPr/>
        <a:lstStyle/>
        <a:p>
          <a:endParaRPr lang="en-ID"/>
        </a:p>
      </dgm:t>
    </dgm:pt>
    <dgm:pt modelId="{19B074CB-853D-4D1B-A923-33D013A62E4C}">
      <dgm:prSet phldrT="[Text]" phldr="0"/>
      <dgm:spPr/>
      <dgm:t>
        <a:bodyPr/>
        <a:lstStyle/>
        <a:p>
          <a:r>
            <a:rPr lang="en-US" dirty="0"/>
            <a:t>Dosa</a:t>
          </a:r>
          <a:endParaRPr lang="en-ID" dirty="0"/>
        </a:p>
      </dgm:t>
    </dgm:pt>
    <dgm:pt modelId="{3FED2E02-3FB2-49D4-8B23-D2B81CD56949}" type="parTrans" cxnId="{AA791F21-20F0-4CB8-B74B-6308C0367CC2}">
      <dgm:prSet/>
      <dgm:spPr/>
      <dgm:t>
        <a:bodyPr/>
        <a:lstStyle/>
        <a:p>
          <a:endParaRPr lang="en-ID"/>
        </a:p>
      </dgm:t>
    </dgm:pt>
    <dgm:pt modelId="{4B281285-4F5E-40CB-AF2D-4135DFC69F17}" type="sibTrans" cxnId="{AA791F21-20F0-4CB8-B74B-6308C0367CC2}">
      <dgm:prSet/>
      <dgm:spPr/>
      <dgm:t>
        <a:bodyPr/>
        <a:lstStyle/>
        <a:p>
          <a:endParaRPr lang="en-ID"/>
        </a:p>
      </dgm:t>
    </dgm:pt>
    <dgm:pt modelId="{5DCE6A94-F5F9-45AC-8DD8-C98C339620BA}">
      <dgm:prSet phldrT="[Text]" phldr="0"/>
      <dgm:spPr/>
      <dgm:t>
        <a:bodyPr/>
        <a:lstStyle/>
        <a:p>
          <a:r>
            <a:rPr lang="en-US" dirty="0"/>
            <a:t>Liberal/</a:t>
          </a:r>
          <a:r>
            <a:rPr lang="en-US" dirty="0" err="1"/>
            <a:t>Progresif</a:t>
          </a:r>
          <a:endParaRPr lang="en-ID" dirty="0"/>
        </a:p>
      </dgm:t>
    </dgm:pt>
    <dgm:pt modelId="{D424F338-9B6A-44C9-81C7-F00FA8008B8D}" type="parTrans" cxnId="{80D68E6B-79B5-45FB-8F5B-3CF5F0E4C3F1}">
      <dgm:prSet/>
      <dgm:spPr/>
      <dgm:t>
        <a:bodyPr/>
        <a:lstStyle/>
        <a:p>
          <a:endParaRPr lang="en-ID"/>
        </a:p>
      </dgm:t>
    </dgm:pt>
    <dgm:pt modelId="{8A27AEAE-3864-48C4-820C-515DAEDD5894}" type="sibTrans" cxnId="{80D68E6B-79B5-45FB-8F5B-3CF5F0E4C3F1}">
      <dgm:prSet/>
      <dgm:spPr/>
      <dgm:t>
        <a:bodyPr/>
        <a:lstStyle/>
        <a:p>
          <a:endParaRPr lang="en-ID"/>
        </a:p>
      </dgm:t>
    </dgm:pt>
    <dgm:pt modelId="{B6741981-2F88-45A9-827C-346A01F4CEB9}">
      <dgm:prSet phldrT="[Text]" phldr="0"/>
      <dgm:spPr/>
      <dgm:t>
        <a:bodyPr/>
        <a:lstStyle/>
        <a:p>
          <a:r>
            <a:rPr lang="en-US" dirty="0" err="1"/>
            <a:t>Keharusan</a:t>
          </a:r>
          <a:r>
            <a:rPr lang="en-US" dirty="0"/>
            <a:t> </a:t>
          </a:r>
          <a:endParaRPr lang="en-ID" dirty="0"/>
        </a:p>
      </dgm:t>
    </dgm:pt>
    <dgm:pt modelId="{A460E56B-6EED-44CE-9715-3E1A5EA84EBE}" type="parTrans" cxnId="{5B960A87-AC1B-46C5-8EE5-5A0398E1D01C}">
      <dgm:prSet/>
      <dgm:spPr/>
      <dgm:t>
        <a:bodyPr/>
        <a:lstStyle/>
        <a:p>
          <a:endParaRPr lang="en-ID"/>
        </a:p>
      </dgm:t>
    </dgm:pt>
    <dgm:pt modelId="{DC7A8483-0A39-4C07-BFA4-B6CBC062251A}" type="sibTrans" cxnId="{5B960A87-AC1B-46C5-8EE5-5A0398E1D01C}">
      <dgm:prSet/>
      <dgm:spPr/>
      <dgm:t>
        <a:bodyPr/>
        <a:lstStyle/>
        <a:p>
          <a:endParaRPr lang="en-ID"/>
        </a:p>
      </dgm:t>
    </dgm:pt>
    <dgm:pt modelId="{73437E55-7C1E-40D3-816D-C0FF4F43E2E0}">
      <dgm:prSet phldrT="[Text]" phldr="0"/>
      <dgm:spPr/>
      <dgm:t>
        <a:bodyPr/>
        <a:lstStyle/>
        <a:p>
          <a:r>
            <a:rPr lang="en-US" dirty="0"/>
            <a:t>Umum</a:t>
          </a:r>
          <a:endParaRPr lang="en-ID" dirty="0"/>
        </a:p>
      </dgm:t>
    </dgm:pt>
    <dgm:pt modelId="{3F415436-4BC7-4A5C-B7B4-FEDCDD1C8874}" type="parTrans" cxnId="{F42E824B-DEB6-4827-94D9-18D4C62F5B5F}">
      <dgm:prSet/>
      <dgm:spPr/>
      <dgm:t>
        <a:bodyPr/>
        <a:lstStyle/>
        <a:p>
          <a:endParaRPr lang="en-ID"/>
        </a:p>
      </dgm:t>
    </dgm:pt>
    <dgm:pt modelId="{5622F5D8-05F4-40CB-8F80-57168DB68E56}" type="sibTrans" cxnId="{F42E824B-DEB6-4827-94D9-18D4C62F5B5F}">
      <dgm:prSet/>
      <dgm:spPr/>
      <dgm:t>
        <a:bodyPr/>
        <a:lstStyle/>
        <a:p>
          <a:endParaRPr lang="en-ID"/>
        </a:p>
      </dgm:t>
    </dgm:pt>
    <dgm:pt modelId="{7D8F8F87-DD12-4DE7-AA9A-F040E47E0B6E}">
      <dgm:prSet phldrT="[Text]" phldr="0"/>
      <dgm:spPr/>
      <dgm:t>
        <a:bodyPr/>
        <a:lstStyle/>
        <a:p>
          <a:r>
            <a:rPr lang="en-US" dirty="0"/>
            <a:t>Pendidikan</a:t>
          </a:r>
          <a:endParaRPr lang="en-ID" dirty="0"/>
        </a:p>
      </dgm:t>
    </dgm:pt>
    <dgm:pt modelId="{09E89ADC-C626-4086-9C95-FFB78D65FCD3}" type="parTrans" cxnId="{453A65C1-D023-4362-895C-A8A194E33184}">
      <dgm:prSet/>
      <dgm:spPr/>
      <dgm:t>
        <a:bodyPr/>
        <a:lstStyle/>
        <a:p>
          <a:endParaRPr lang="en-ID"/>
        </a:p>
      </dgm:t>
    </dgm:pt>
    <dgm:pt modelId="{DD9D517E-93F8-4664-BBD3-699140E54C86}" type="sibTrans" cxnId="{453A65C1-D023-4362-895C-A8A194E33184}">
      <dgm:prSet/>
      <dgm:spPr/>
      <dgm:t>
        <a:bodyPr/>
        <a:lstStyle/>
        <a:p>
          <a:endParaRPr lang="en-ID"/>
        </a:p>
      </dgm:t>
    </dgm:pt>
    <dgm:pt modelId="{30CE7405-DF8A-4A92-9697-10AD99C7255F}" type="pres">
      <dgm:prSet presAssocID="{A39E32F5-6B90-44CA-868F-12805CF937D5}" presName="layout" presStyleCnt="0">
        <dgm:presLayoutVars>
          <dgm:chMax/>
          <dgm:chPref/>
          <dgm:dir/>
          <dgm:resizeHandles/>
        </dgm:presLayoutVars>
      </dgm:prSet>
      <dgm:spPr/>
    </dgm:pt>
    <dgm:pt modelId="{01144D3F-E135-46DA-BCB2-2AF2DF861931}" type="pres">
      <dgm:prSet presAssocID="{FC06FEA8-1687-45EB-9E16-BEE7620989C9}" presName="root" presStyleCnt="0">
        <dgm:presLayoutVars>
          <dgm:chMax/>
          <dgm:chPref/>
        </dgm:presLayoutVars>
      </dgm:prSet>
      <dgm:spPr/>
    </dgm:pt>
    <dgm:pt modelId="{00CEB9CE-88E6-4238-ABFF-C5375B0046BE}" type="pres">
      <dgm:prSet presAssocID="{FC06FEA8-1687-45EB-9E16-BEE7620989C9}" presName="rootComposite" presStyleCnt="0">
        <dgm:presLayoutVars/>
      </dgm:prSet>
      <dgm:spPr/>
    </dgm:pt>
    <dgm:pt modelId="{47A44C51-501D-44B4-8B9C-B372431DBD87}" type="pres">
      <dgm:prSet presAssocID="{FC06FEA8-1687-45EB-9E16-BEE7620989C9}" presName="ParentAccent" presStyleLbl="alignNode1" presStyleIdx="0" presStyleCnt="2"/>
      <dgm:spPr/>
    </dgm:pt>
    <dgm:pt modelId="{A033B566-1BA0-486D-AF64-185D6ABF7B37}" type="pres">
      <dgm:prSet presAssocID="{FC06FEA8-1687-45EB-9E16-BEE7620989C9}" presName="ParentSmallAccent" presStyleLbl="fgAcc1" presStyleIdx="0" presStyleCnt="2"/>
      <dgm:spPr/>
    </dgm:pt>
    <dgm:pt modelId="{47A27B9A-B3AB-4759-9315-A08E80145CC2}" type="pres">
      <dgm:prSet presAssocID="{FC06FEA8-1687-45EB-9E16-BEE7620989C9}" presName="Parent" presStyleLbl="revTx" presStyleIdx="0" presStyleCnt="8">
        <dgm:presLayoutVars>
          <dgm:chMax/>
          <dgm:chPref val="4"/>
          <dgm:bulletEnabled val="1"/>
        </dgm:presLayoutVars>
      </dgm:prSet>
      <dgm:spPr/>
    </dgm:pt>
    <dgm:pt modelId="{7C380558-9620-4C9B-B34C-F0CC6F3FD4C5}" type="pres">
      <dgm:prSet presAssocID="{FC06FEA8-1687-45EB-9E16-BEE7620989C9}" presName="childShape" presStyleCnt="0">
        <dgm:presLayoutVars>
          <dgm:chMax val="0"/>
          <dgm:chPref val="0"/>
        </dgm:presLayoutVars>
      </dgm:prSet>
      <dgm:spPr/>
    </dgm:pt>
    <dgm:pt modelId="{C7DAE3CE-C687-4F67-B582-62BBBC86F9BD}" type="pres">
      <dgm:prSet presAssocID="{AA4A495B-2BED-4F6A-89A4-E861EF2DA316}" presName="childComposite" presStyleCnt="0">
        <dgm:presLayoutVars>
          <dgm:chMax val="0"/>
          <dgm:chPref val="0"/>
        </dgm:presLayoutVars>
      </dgm:prSet>
      <dgm:spPr/>
    </dgm:pt>
    <dgm:pt modelId="{E2F49B82-6DC3-4DA0-833E-4D5322F52AF4}" type="pres">
      <dgm:prSet presAssocID="{AA4A495B-2BED-4F6A-89A4-E861EF2DA316}" presName="ChildAccent" presStyleLbl="solidFgAcc1" presStyleIdx="0" presStyleCnt="6"/>
      <dgm:spPr/>
    </dgm:pt>
    <dgm:pt modelId="{2FF86BA7-5684-45EE-B213-0141E22117D7}" type="pres">
      <dgm:prSet presAssocID="{AA4A495B-2BED-4F6A-89A4-E861EF2DA316}" presName="Child" presStyleLbl="revTx" presStyleIdx="1" presStyleCnt="8">
        <dgm:presLayoutVars>
          <dgm:chMax val="0"/>
          <dgm:chPref val="0"/>
          <dgm:bulletEnabled val="1"/>
        </dgm:presLayoutVars>
      </dgm:prSet>
      <dgm:spPr/>
    </dgm:pt>
    <dgm:pt modelId="{2AA4BCF5-EC5A-455B-BF2F-F90EC5758E0B}" type="pres">
      <dgm:prSet presAssocID="{4F12CE4D-CCC4-40F8-8B2E-2B177C3D9FEB}" presName="childComposite" presStyleCnt="0">
        <dgm:presLayoutVars>
          <dgm:chMax val="0"/>
          <dgm:chPref val="0"/>
        </dgm:presLayoutVars>
      </dgm:prSet>
      <dgm:spPr/>
    </dgm:pt>
    <dgm:pt modelId="{5889DFF2-B886-4F43-A0EC-F3393A0064A3}" type="pres">
      <dgm:prSet presAssocID="{4F12CE4D-CCC4-40F8-8B2E-2B177C3D9FEB}" presName="ChildAccent" presStyleLbl="solidFgAcc1" presStyleIdx="1" presStyleCnt="6"/>
      <dgm:spPr/>
    </dgm:pt>
    <dgm:pt modelId="{95618553-319C-42F7-874A-0020CB29A20B}" type="pres">
      <dgm:prSet presAssocID="{4F12CE4D-CCC4-40F8-8B2E-2B177C3D9FEB}" presName="Child" presStyleLbl="revTx" presStyleIdx="2" presStyleCnt="8">
        <dgm:presLayoutVars>
          <dgm:chMax val="0"/>
          <dgm:chPref val="0"/>
          <dgm:bulletEnabled val="1"/>
        </dgm:presLayoutVars>
      </dgm:prSet>
      <dgm:spPr/>
    </dgm:pt>
    <dgm:pt modelId="{721547C8-BFCF-4AC4-897E-4DDEBA900F42}" type="pres">
      <dgm:prSet presAssocID="{19B074CB-853D-4D1B-A923-33D013A62E4C}" presName="childComposite" presStyleCnt="0">
        <dgm:presLayoutVars>
          <dgm:chMax val="0"/>
          <dgm:chPref val="0"/>
        </dgm:presLayoutVars>
      </dgm:prSet>
      <dgm:spPr/>
    </dgm:pt>
    <dgm:pt modelId="{C198C91C-9369-4E7F-B286-9081DFDA6C56}" type="pres">
      <dgm:prSet presAssocID="{19B074CB-853D-4D1B-A923-33D013A62E4C}" presName="ChildAccent" presStyleLbl="solidFgAcc1" presStyleIdx="2" presStyleCnt="6"/>
      <dgm:spPr/>
    </dgm:pt>
    <dgm:pt modelId="{B16CC933-358C-4CF5-B9DB-8471FE22CCEC}" type="pres">
      <dgm:prSet presAssocID="{19B074CB-853D-4D1B-A923-33D013A62E4C}" presName="Child" presStyleLbl="revTx" presStyleIdx="3" presStyleCnt="8">
        <dgm:presLayoutVars>
          <dgm:chMax val="0"/>
          <dgm:chPref val="0"/>
          <dgm:bulletEnabled val="1"/>
        </dgm:presLayoutVars>
      </dgm:prSet>
      <dgm:spPr/>
    </dgm:pt>
    <dgm:pt modelId="{9A067942-1E33-4AE6-8620-C63AF3725438}" type="pres">
      <dgm:prSet presAssocID="{5DCE6A94-F5F9-45AC-8DD8-C98C339620BA}" presName="root" presStyleCnt="0">
        <dgm:presLayoutVars>
          <dgm:chMax/>
          <dgm:chPref/>
        </dgm:presLayoutVars>
      </dgm:prSet>
      <dgm:spPr/>
    </dgm:pt>
    <dgm:pt modelId="{2C455FDA-EED1-4363-A78C-CFADACDDBE88}" type="pres">
      <dgm:prSet presAssocID="{5DCE6A94-F5F9-45AC-8DD8-C98C339620BA}" presName="rootComposite" presStyleCnt="0">
        <dgm:presLayoutVars/>
      </dgm:prSet>
      <dgm:spPr/>
    </dgm:pt>
    <dgm:pt modelId="{67E223F2-52F1-4B1B-A99E-CA307E65BAA9}" type="pres">
      <dgm:prSet presAssocID="{5DCE6A94-F5F9-45AC-8DD8-C98C339620BA}" presName="ParentAccent" presStyleLbl="alignNode1" presStyleIdx="1" presStyleCnt="2"/>
      <dgm:spPr/>
    </dgm:pt>
    <dgm:pt modelId="{7F7C2804-4D4B-4239-B427-69EDF04A30C6}" type="pres">
      <dgm:prSet presAssocID="{5DCE6A94-F5F9-45AC-8DD8-C98C339620BA}" presName="ParentSmallAccent" presStyleLbl="fgAcc1" presStyleIdx="1" presStyleCnt="2"/>
      <dgm:spPr/>
    </dgm:pt>
    <dgm:pt modelId="{839D2CBB-0343-4658-94FD-494E8A5FC385}" type="pres">
      <dgm:prSet presAssocID="{5DCE6A94-F5F9-45AC-8DD8-C98C339620BA}" presName="Parent" presStyleLbl="revTx" presStyleIdx="4" presStyleCnt="8">
        <dgm:presLayoutVars>
          <dgm:chMax/>
          <dgm:chPref val="4"/>
          <dgm:bulletEnabled val="1"/>
        </dgm:presLayoutVars>
      </dgm:prSet>
      <dgm:spPr/>
    </dgm:pt>
    <dgm:pt modelId="{615FC14C-B7E0-494A-96F3-7440721FF8A6}" type="pres">
      <dgm:prSet presAssocID="{5DCE6A94-F5F9-45AC-8DD8-C98C339620BA}" presName="childShape" presStyleCnt="0">
        <dgm:presLayoutVars>
          <dgm:chMax val="0"/>
          <dgm:chPref val="0"/>
        </dgm:presLayoutVars>
      </dgm:prSet>
      <dgm:spPr/>
    </dgm:pt>
    <dgm:pt modelId="{1638F4AD-5781-437E-AA80-83230A90B5D5}" type="pres">
      <dgm:prSet presAssocID="{B6741981-2F88-45A9-827C-346A01F4CEB9}" presName="childComposite" presStyleCnt="0">
        <dgm:presLayoutVars>
          <dgm:chMax val="0"/>
          <dgm:chPref val="0"/>
        </dgm:presLayoutVars>
      </dgm:prSet>
      <dgm:spPr/>
    </dgm:pt>
    <dgm:pt modelId="{5E72B268-E1FE-4E10-AEBD-73F3656195A3}" type="pres">
      <dgm:prSet presAssocID="{B6741981-2F88-45A9-827C-346A01F4CEB9}" presName="ChildAccent" presStyleLbl="solidFgAcc1" presStyleIdx="3" presStyleCnt="6"/>
      <dgm:spPr/>
    </dgm:pt>
    <dgm:pt modelId="{D34ABD2C-C7CE-43B1-9C95-26EC11870D44}" type="pres">
      <dgm:prSet presAssocID="{B6741981-2F88-45A9-827C-346A01F4CEB9}" presName="Child" presStyleLbl="revTx" presStyleIdx="5" presStyleCnt="8">
        <dgm:presLayoutVars>
          <dgm:chMax val="0"/>
          <dgm:chPref val="0"/>
          <dgm:bulletEnabled val="1"/>
        </dgm:presLayoutVars>
      </dgm:prSet>
      <dgm:spPr/>
    </dgm:pt>
    <dgm:pt modelId="{155C57B5-64A4-4127-AA51-ACB9125DC0A5}" type="pres">
      <dgm:prSet presAssocID="{73437E55-7C1E-40D3-816D-C0FF4F43E2E0}" presName="childComposite" presStyleCnt="0">
        <dgm:presLayoutVars>
          <dgm:chMax val="0"/>
          <dgm:chPref val="0"/>
        </dgm:presLayoutVars>
      </dgm:prSet>
      <dgm:spPr/>
    </dgm:pt>
    <dgm:pt modelId="{725C8D87-8E8D-4A06-AB61-207692495A35}" type="pres">
      <dgm:prSet presAssocID="{73437E55-7C1E-40D3-816D-C0FF4F43E2E0}" presName="ChildAccent" presStyleLbl="solidFgAcc1" presStyleIdx="4" presStyleCnt="6"/>
      <dgm:spPr/>
    </dgm:pt>
    <dgm:pt modelId="{C92A3638-CEA8-44AF-B322-7E6BF3C7C0E5}" type="pres">
      <dgm:prSet presAssocID="{73437E55-7C1E-40D3-816D-C0FF4F43E2E0}" presName="Child" presStyleLbl="revTx" presStyleIdx="6" presStyleCnt="8">
        <dgm:presLayoutVars>
          <dgm:chMax val="0"/>
          <dgm:chPref val="0"/>
          <dgm:bulletEnabled val="1"/>
        </dgm:presLayoutVars>
      </dgm:prSet>
      <dgm:spPr/>
    </dgm:pt>
    <dgm:pt modelId="{D7C8F6E6-53D6-4D3F-BEFD-DF6A696F21F4}" type="pres">
      <dgm:prSet presAssocID="{7D8F8F87-DD12-4DE7-AA9A-F040E47E0B6E}" presName="childComposite" presStyleCnt="0">
        <dgm:presLayoutVars>
          <dgm:chMax val="0"/>
          <dgm:chPref val="0"/>
        </dgm:presLayoutVars>
      </dgm:prSet>
      <dgm:spPr/>
    </dgm:pt>
    <dgm:pt modelId="{BE7E10CA-03D9-48A1-9CA1-04217D65A37E}" type="pres">
      <dgm:prSet presAssocID="{7D8F8F87-DD12-4DE7-AA9A-F040E47E0B6E}" presName="ChildAccent" presStyleLbl="solidFgAcc1" presStyleIdx="5" presStyleCnt="6"/>
      <dgm:spPr/>
    </dgm:pt>
    <dgm:pt modelId="{46819E8B-D29A-485B-ACD5-EC1A5406E4AE}" type="pres">
      <dgm:prSet presAssocID="{7D8F8F87-DD12-4DE7-AA9A-F040E47E0B6E}" presName="Child" presStyleLbl="revTx" presStyleIdx="7" presStyleCnt="8">
        <dgm:presLayoutVars>
          <dgm:chMax val="0"/>
          <dgm:chPref val="0"/>
          <dgm:bulletEnabled val="1"/>
        </dgm:presLayoutVars>
      </dgm:prSet>
      <dgm:spPr/>
    </dgm:pt>
  </dgm:ptLst>
  <dgm:cxnLst>
    <dgm:cxn modelId="{0CF3750C-6594-4896-B94F-3B28F4951A7E}" type="presOf" srcId="{B6741981-2F88-45A9-827C-346A01F4CEB9}" destId="{D34ABD2C-C7CE-43B1-9C95-26EC11870D44}" srcOrd="0" destOrd="0" presId="urn:microsoft.com/office/officeart/2008/layout/SquareAccentList"/>
    <dgm:cxn modelId="{AA791F21-20F0-4CB8-B74B-6308C0367CC2}" srcId="{FC06FEA8-1687-45EB-9E16-BEE7620989C9}" destId="{19B074CB-853D-4D1B-A923-33D013A62E4C}" srcOrd="2" destOrd="0" parTransId="{3FED2E02-3FB2-49D4-8B23-D2B81CD56949}" sibTransId="{4B281285-4F5E-40CB-AF2D-4135DFC69F17}"/>
    <dgm:cxn modelId="{B87C5839-BE89-46E1-A1EB-9DF0E2D49274}" srcId="{FC06FEA8-1687-45EB-9E16-BEE7620989C9}" destId="{AA4A495B-2BED-4F6A-89A4-E861EF2DA316}" srcOrd="0" destOrd="0" parTransId="{F583E9FF-2DD6-4B18-92EE-406F179126B9}" sibTransId="{D4FF426A-9CF6-40B8-A4ED-A8C9C00CAF2C}"/>
    <dgm:cxn modelId="{76ED923D-FB45-4A13-BDFD-877D4ABA3A85}" type="presOf" srcId="{FC06FEA8-1687-45EB-9E16-BEE7620989C9}" destId="{47A27B9A-B3AB-4759-9315-A08E80145CC2}" srcOrd="0" destOrd="0" presId="urn:microsoft.com/office/officeart/2008/layout/SquareAccentList"/>
    <dgm:cxn modelId="{50B88E5C-C05F-46E0-A284-8880186BA422}" srcId="{FC06FEA8-1687-45EB-9E16-BEE7620989C9}" destId="{4F12CE4D-CCC4-40F8-8B2E-2B177C3D9FEB}" srcOrd="1" destOrd="0" parTransId="{A509FBBF-2848-413A-AF02-E589B760A6EA}" sibTransId="{7A15A4E3-9BD4-4BBE-9478-344140D86542}"/>
    <dgm:cxn modelId="{4EFA716A-D1BD-477D-B855-9A3246F54E08}" srcId="{A39E32F5-6B90-44CA-868F-12805CF937D5}" destId="{FC06FEA8-1687-45EB-9E16-BEE7620989C9}" srcOrd="0" destOrd="0" parTransId="{8CA88573-2392-4EB1-9312-FF623C8025BB}" sibTransId="{3F774B19-91D4-4B9B-9F7F-0BE3CF0DD368}"/>
    <dgm:cxn modelId="{F42E824B-DEB6-4827-94D9-18D4C62F5B5F}" srcId="{5DCE6A94-F5F9-45AC-8DD8-C98C339620BA}" destId="{73437E55-7C1E-40D3-816D-C0FF4F43E2E0}" srcOrd="1" destOrd="0" parTransId="{3F415436-4BC7-4A5C-B7B4-FEDCDD1C8874}" sibTransId="{5622F5D8-05F4-40CB-8F80-57168DB68E56}"/>
    <dgm:cxn modelId="{80D68E6B-79B5-45FB-8F5B-3CF5F0E4C3F1}" srcId="{A39E32F5-6B90-44CA-868F-12805CF937D5}" destId="{5DCE6A94-F5F9-45AC-8DD8-C98C339620BA}" srcOrd="1" destOrd="0" parTransId="{D424F338-9B6A-44C9-81C7-F00FA8008B8D}" sibTransId="{8A27AEAE-3864-48C4-820C-515DAEDD5894}"/>
    <dgm:cxn modelId="{A19C3080-CFC2-4883-8DEF-2BEBDCE42AFA}" type="presOf" srcId="{A39E32F5-6B90-44CA-868F-12805CF937D5}" destId="{30CE7405-DF8A-4A92-9697-10AD99C7255F}" srcOrd="0" destOrd="0" presId="urn:microsoft.com/office/officeart/2008/layout/SquareAccentList"/>
    <dgm:cxn modelId="{5B960A87-AC1B-46C5-8EE5-5A0398E1D01C}" srcId="{5DCE6A94-F5F9-45AC-8DD8-C98C339620BA}" destId="{B6741981-2F88-45A9-827C-346A01F4CEB9}" srcOrd="0" destOrd="0" parTransId="{A460E56B-6EED-44CE-9715-3E1A5EA84EBE}" sibTransId="{DC7A8483-0A39-4C07-BFA4-B6CBC062251A}"/>
    <dgm:cxn modelId="{429FB488-BB2A-4D8B-9BAD-7EB5664A354C}" type="presOf" srcId="{4F12CE4D-CCC4-40F8-8B2E-2B177C3D9FEB}" destId="{95618553-319C-42F7-874A-0020CB29A20B}" srcOrd="0" destOrd="0" presId="urn:microsoft.com/office/officeart/2008/layout/SquareAccentList"/>
    <dgm:cxn modelId="{66F3DC94-B1A7-4D5F-8FBF-1D5E116B63F4}" type="presOf" srcId="{AA4A495B-2BED-4F6A-89A4-E861EF2DA316}" destId="{2FF86BA7-5684-45EE-B213-0141E22117D7}" srcOrd="0" destOrd="0" presId="urn:microsoft.com/office/officeart/2008/layout/SquareAccentList"/>
    <dgm:cxn modelId="{CD0876AB-2407-4729-9257-7EFAF5BCDE69}" type="presOf" srcId="{19B074CB-853D-4D1B-A923-33D013A62E4C}" destId="{B16CC933-358C-4CF5-B9DB-8471FE22CCEC}" srcOrd="0" destOrd="0" presId="urn:microsoft.com/office/officeart/2008/layout/SquareAccentList"/>
    <dgm:cxn modelId="{453A65C1-D023-4362-895C-A8A194E33184}" srcId="{5DCE6A94-F5F9-45AC-8DD8-C98C339620BA}" destId="{7D8F8F87-DD12-4DE7-AA9A-F040E47E0B6E}" srcOrd="2" destOrd="0" parTransId="{09E89ADC-C626-4086-9C95-FFB78D65FCD3}" sibTransId="{DD9D517E-93F8-4664-BBD3-699140E54C86}"/>
    <dgm:cxn modelId="{652B43E5-2794-4B1F-AB72-CA1EAE0A9F50}" type="presOf" srcId="{7D8F8F87-DD12-4DE7-AA9A-F040E47E0B6E}" destId="{46819E8B-D29A-485B-ACD5-EC1A5406E4AE}" srcOrd="0" destOrd="0" presId="urn:microsoft.com/office/officeart/2008/layout/SquareAccentList"/>
    <dgm:cxn modelId="{8DD6ECEF-B507-4FB0-AB17-8AE3B6958B59}" type="presOf" srcId="{5DCE6A94-F5F9-45AC-8DD8-C98C339620BA}" destId="{839D2CBB-0343-4658-94FD-494E8A5FC385}" srcOrd="0" destOrd="0" presId="urn:microsoft.com/office/officeart/2008/layout/SquareAccentList"/>
    <dgm:cxn modelId="{C87C63FB-9B39-44BD-B8A4-A898930AD660}" type="presOf" srcId="{73437E55-7C1E-40D3-816D-C0FF4F43E2E0}" destId="{C92A3638-CEA8-44AF-B322-7E6BF3C7C0E5}" srcOrd="0" destOrd="0" presId="urn:microsoft.com/office/officeart/2008/layout/SquareAccentList"/>
    <dgm:cxn modelId="{F9B15BCD-E2A0-446D-B76A-B141B1716E62}" type="presParOf" srcId="{30CE7405-DF8A-4A92-9697-10AD99C7255F}" destId="{01144D3F-E135-46DA-BCB2-2AF2DF861931}" srcOrd="0" destOrd="0" presId="urn:microsoft.com/office/officeart/2008/layout/SquareAccentList"/>
    <dgm:cxn modelId="{6BB14147-8169-4ED6-A4F5-6B007902611D}" type="presParOf" srcId="{01144D3F-E135-46DA-BCB2-2AF2DF861931}" destId="{00CEB9CE-88E6-4238-ABFF-C5375B0046BE}" srcOrd="0" destOrd="0" presId="urn:microsoft.com/office/officeart/2008/layout/SquareAccentList"/>
    <dgm:cxn modelId="{285ADF9D-F70F-4144-B88F-15D65E78EE10}" type="presParOf" srcId="{00CEB9CE-88E6-4238-ABFF-C5375B0046BE}" destId="{47A44C51-501D-44B4-8B9C-B372431DBD87}" srcOrd="0" destOrd="0" presId="urn:microsoft.com/office/officeart/2008/layout/SquareAccentList"/>
    <dgm:cxn modelId="{AAA53BFD-C0EE-4785-8431-C689FAF5AEF7}" type="presParOf" srcId="{00CEB9CE-88E6-4238-ABFF-C5375B0046BE}" destId="{A033B566-1BA0-486D-AF64-185D6ABF7B37}" srcOrd="1" destOrd="0" presId="urn:microsoft.com/office/officeart/2008/layout/SquareAccentList"/>
    <dgm:cxn modelId="{BEE4F7F1-C32A-4D77-9713-56ABB7C7F946}" type="presParOf" srcId="{00CEB9CE-88E6-4238-ABFF-C5375B0046BE}" destId="{47A27B9A-B3AB-4759-9315-A08E80145CC2}" srcOrd="2" destOrd="0" presId="urn:microsoft.com/office/officeart/2008/layout/SquareAccentList"/>
    <dgm:cxn modelId="{8FB8626E-8BC7-4040-861E-D4D203B130EB}" type="presParOf" srcId="{01144D3F-E135-46DA-BCB2-2AF2DF861931}" destId="{7C380558-9620-4C9B-B34C-F0CC6F3FD4C5}" srcOrd="1" destOrd="0" presId="urn:microsoft.com/office/officeart/2008/layout/SquareAccentList"/>
    <dgm:cxn modelId="{F155D3B0-42DE-4575-8C1C-B5304D3C02A1}" type="presParOf" srcId="{7C380558-9620-4C9B-B34C-F0CC6F3FD4C5}" destId="{C7DAE3CE-C687-4F67-B582-62BBBC86F9BD}" srcOrd="0" destOrd="0" presId="urn:microsoft.com/office/officeart/2008/layout/SquareAccentList"/>
    <dgm:cxn modelId="{7E1026F0-CEDF-4BB1-B3C8-C34D330EB0EB}" type="presParOf" srcId="{C7DAE3CE-C687-4F67-B582-62BBBC86F9BD}" destId="{E2F49B82-6DC3-4DA0-833E-4D5322F52AF4}" srcOrd="0" destOrd="0" presId="urn:microsoft.com/office/officeart/2008/layout/SquareAccentList"/>
    <dgm:cxn modelId="{C8E4B727-20C3-41D6-A9D9-87B5DBF4555B}" type="presParOf" srcId="{C7DAE3CE-C687-4F67-B582-62BBBC86F9BD}" destId="{2FF86BA7-5684-45EE-B213-0141E22117D7}" srcOrd="1" destOrd="0" presId="urn:microsoft.com/office/officeart/2008/layout/SquareAccentList"/>
    <dgm:cxn modelId="{7AFD701F-293B-413C-ABA3-FA1AC7C041E9}" type="presParOf" srcId="{7C380558-9620-4C9B-B34C-F0CC6F3FD4C5}" destId="{2AA4BCF5-EC5A-455B-BF2F-F90EC5758E0B}" srcOrd="1" destOrd="0" presId="urn:microsoft.com/office/officeart/2008/layout/SquareAccentList"/>
    <dgm:cxn modelId="{BD1D01A0-AE90-4A61-9345-948964A1A27B}" type="presParOf" srcId="{2AA4BCF5-EC5A-455B-BF2F-F90EC5758E0B}" destId="{5889DFF2-B886-4F43-A0EC-F3393A0064A3}" srcOrd="0" destOrd="0" presId="urn:microsoft.com/office/officeart/2008/layout/SquareAccentList"/>
    <dgm:cxn modelId="{373E8C17-A27F-4BE6-AC07-79D2B674A36D}" type="presParOf" srcId="{2AA4BCF5-EC5A-455B-BF2F-F90EC5758E0B}" destId="{95618553-319C-42F7-874A-0020CB29A20B}" srcOrd="1" destOrd="0" presId="urn:microsoft.com/office/officeart/2008/layout/SquareAccentList"/>
    <dgm:cxn modelId="{6E58F516-B35B-4DD8-BB6D-6B94B6991C51}" type="presParOf" srcId="{7C380558-9620-4C9B-B34C-F0CC6F3FD4C5}" destId="{721547C8-BFCF-4AC4-897E-4DDEBA900F42}" srcOrd="2" destOrd="0" presId="urn:microsoft.com/office/officeart/2008/layout/SquareAccentList"/>
    <dgm:cxn modelId="{9D8B816E-F812-4B36-BAB2-332EDF381B4A}" type="presParOf" srcId="{721547C8-BFCF-4AC4-897E-4DDEBA900F42}" destId="{C198C91C-9369-4E7F-B286-9081DFDA6C56}" srcOrd="0" destOrd="0" presId="urn:microsoft.com/office/officeart/2008/layout/SquareAccentList"/>
    <dgm:cxn modelId="{34DD3022-1A55-4BAD-9A7B-C2674575D868}" type="presParOf" srcId="{721547C8-BFCF-4AC4-897E-4DDEBA900F42}" destId="{B16CC933-358C-4CF5-B9DB-8471FE22CCEC}" srcOrd="1" destOrd="0" presId="urn:microsoft.com/office/officeart/2008/layout/SquareAccentList"/>
    <dgm:cxn modelId="{F246ECD5-0C25-4F69-9F83-B15DB0666AB0}" type="presParOf" srcId="{30CE7405-DF8A-4A92-9697-10AD99C7255F}" destId="{9A067942-1E33-4AE6-8620-C63AF3725438}" srcOrd="1" destOrd="0" presId="urn:microsoft.com/office/officeart/2008/layout/SquareAccentList"/>
    <dgm:cxn modelId="{8A08B50C-2D1B-41E7-873C-3CE3B1F61D87}" type="presParOf" srcId="{9A067942-1E33-4AE6-8620-C63AF3725438}" destId="{2C455FDA-EED1-4363-A78C-CFADACDDBE88}" srcOrd="0" destOrd="0" presId="urn:microsoft.com/office/officeart/2008/layout/SquareAccentList"/>
    <dgm:cxn modelId="{A6DC1331-4CA9-4190-8B61-7610B8400531}" type="presParOf" srcId="{2C455FDA-EED1-4363-A78C-CFADACDDBE88}" destId="{67E223F2-52F1-4B1B-A99E-CA307E65BAA9}" srcOrd="0" destOrd="0" presId="urn:microsoft.com/office/officeart/2008/layout/SquareAccentList"/>
    <dgm:cxn modelId="{E0B37F35-60D5-49FD-9CDF-00417A9D6F1F}" type="presParOf" srcId="{2C455FDA-EED1-4363-A78C-CFADACDDBE88}" destId="{7F7C2804-4D4B-4239-B427-69EDF04A30C6}" srcOrd="1" destOrd="0" presId="urn:microsoft.com/office/officeart/2008/layout/SquareAccentList"/>
    <dgm:cxn modelId="{7B254154-5D1D-4AB5-9A16-B3C75BBAEE43}" type="presParOf" srcId="{2C455FDA-EED1-4363-A78C-CFADACDDBE88}" destId="{839D2CBB-0343-4658-94FD-494E8A5FC385}" srcOrd="2" destOrd="0" presId="urn:microsoft.com/office/officeart/2008/layout/SquareAccentList"/>
    <dgm:cxn modelId="{818686AE-9BE5-4C68-BA17-B121656047A7}" type="presParOf" srcId="{9A067942-1E33-4AE6-8620-C63AF3725438}" destId="{615FC14C-B7E0-494A-96F3-7440721FF8A6}" srcOrd="1" destOrd="0" presId="urn:microsoft.com/office/officeart/2008/layout/SquareAccentList"/>
    <dgm:cxn modelId="{FB455EF5-28E9-4498-877A-4F6C81CF3C83}" type="presParOf" srcId="{615FC14C-B7E0-494A-96F3-7440721FF8A6}" destId="{1638F4AD-5781-437E-AA80-83230A90B5D5}" srcOrd="0" destOrd="0" presId="urn:microsoft.com/office/officeart/2008/layout/SquareAccentList"/>
    <dgm:cxn modelId="{EC698CBB-18D3-4626-B7CE-C19E82387A66}" type="presParOf" srcId="{1638F4AD-5781-437E-AA80-83230A90B5D5}" destId="{5E72B268-E1FE-4E10-AEBD-73F3656195A3}" srcOrd="0" destOrd="0" presId="urn:microsoft.com/office/officeart/2008/layout/SquareAccentList"/>
    <dgm:cxn modelId="{7C50F697-5015-4DE4-81DC-EF23BCD700C2}" type="presParOf" srcId="{1638F4AD-5781-437E-AA80-83230A90B5D5}" destId="{D34ABD2C-C7CE-43B1-9C95-26EC11870D44}" srcOrd="1" destOrd="0" presId="urn:microsoft.com/office/officeart/2008/layout/SquareAccentList"/>
    <dgm:cxn modelId="{8EB912C8-7130-4FC7-9A2E-2FA003A2C244}" type="presParOf" srcId="{615FC14C-B7E0-494A-96F3-7440721FF8A6}" destId="{155C57B5-64A4-4127-AA51-ACB9125DC0A5}" srcOrd="1" destOrd="0" presId="urn:microsoft.com/office/officeart/2008/layout/SquareAccentList"/>
    <dgm:cxn modelId="{EFFB27DC-5D26-437C-957A-B129357E388D}" type="presParOf" srcId="{155C57B5-64A4-4127-AA51-ACB9125DC0A5}" destId="{725C8D87-8E8D-4A06-AB61-207692495A35}" srcOrd="0" destOrd="0" presId="urn:microsoft.com/office/officeart/2008/layout/SquareAccentList"/>
    <dgm:cxn modelId="{2D2D21C1-1F8A-49FE-BD6A-3BDB3F261B26}" type="presParOf" srcId="{155C57B5-64A4-4127-AA51-ACB9125DC0A5}" destId="{C92A3638-CEA8-44AF-B322-7E6BF3C7C0E5}" srcOrd="1" destOrd="0" presId="urn:microsoft.com/office/officeart/2008/layout/SquareAccentList"/>
    <dgm:cxn modelId="{D419A342-02C2-4C2C-97DE-FC87DD2C4614}" type="presParOf" srcId="{615FC14C-B7E0-494A-96F3-7440721FF8A6}" destId="{D7C8F6E6-53D6-4D3F-BEFD-DF6A696F21F4}" srcOrd="2" destOrd="0" presId="urn:microsoft.com/office/officeart/2008/layout/SquareAccentList"/>
    <dgm:cxn modelId="{BC9DAE75-B117-4D18-8EDE-CD76B69C4D4D}" type="presParOf" srcId="{D7C8F6E6-53D6-4D3F-BEFD-DF6A696F21F4}" destId="{BE7E10CA-03D9-48A1-9CA1-04217D65A37E}" srcOrd="0" destOrd="0" presId="urn:microsoft.com/office/officeart/2008/layout/SquareAccentList"/>
    <dgm:cxn modelId="{86F961F1-AE35-4100-A1F6-2D97803685D0}" type="presParOf" srcId="{D7C8F6E6-53D6-4D3F-BEFD-DF6A696F21F4}" destId="{46819E8B-D29A-485B-ACD5-EC1A5406E4AE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4B1851-C4F6-4761-8C02-305062F1C76C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711E4D82-D29C-443C-A3F4-99F8EB8B3059}">
      <dgm:prSet phldrT="[Text]" phldr="0"/>
      <dgm:spPr/>
      <dgm:t>
        <a:bodyPr/>
        <a:lstStyle/>
        <a:p>
          <a:r>
            <a:rPr lang="en-US" dirty="0" err="1"/>
            <a:t>Perjanjian</a:t>
          </a:r>
          <a:r>
            <a:rPr lang="en-US" dirty="0"/>
            <a:t> Lama</a:t>
          </a:r>
          <a:endParaRPr lang="en-ID" dirty="0"/>
        </a:p>
      </dgm:t>
    </dgm:pt>
    <dgm:pt modelId="{B2939318-B309-4BC2-A63F-4B7314B9F310}" type="parTrans" cxnId="{40D93D84-B703-4833-B0AC-6F6C2FA21AE8}">
      <dgm:prSet/>
      <dgm:spPr/>
      <dgm:t>
        <a:bodyPr/>
        <a:lstStyle/>
        <a:p>
          <a:endParaRPr lang="en-ID"/>
        </a:p>
      </dgm:t>
    </dgm:pt>
    <dgm:pt modelId="{68966932-69F5-4411-A780-5F99F47FCA0E}" type="sibTrans" cxnId="{40D93D84-B703-4833-B0AC-6F6C2FA21AE8}">
      <dgm:prSet/>
      <dgm:spPr/>
      <dgm:t>
        <a:bodyPr/>
        <a:lstStyle/>
        <a:p>
          <a:endParaRPr lang="en-ID"/>
        </a:p>
      </dgm:t>
    </dgm:pt>
    <dgm:pt modelId="{1A5E423E-7FB9-4217-ADEB-A19300976919}">
      <dgm:prSet phldrT="[Text]" phldr="0"/>
      <dgm:spPr/>
      <dgm:t>
        <a:bodyPr/>
        <a:lstStyle/>
        <a:p>
          <a:r>
            <a:rPr lang="en-US" dirty="0"/>
            <a:t>Pria &amp; Wanita </a:t>
          </a:r>
          <a:r>
            <a:rPr lang="en-US" dirty="0" err="1"/>
            <a:t>setara</a:t>
          </a:r>
          <a:r>
            <a:rPr lang="en-US" dirty="0"/>
            <a:t> </a:t>
          </a:r>
          <a:r>
            <a:rPr lang="en-US" dirty="0" err="1"/>
            <a:t>secitra</a:t>
          </a:r>
          <a:r>
            <a:rPr lang="en-US" dirty="0"/>
            <a:t> Allah (Kej 1:27)</a:t>
          </a:r>
          <a:endParaRPr lang="en-ID" dirty="0"/>
        </a:p>
      </dgm:t>
    </dgm:pt>
    <dgm:pt modelId="{889CB395-3411-42E4-9EDE-80428F3CB8EE}" type="parTrans" cxnId="{75245A7C-CF0C-4110-A970-2C71B0AE189C}">
      <dgm:prSet/>
      <dgm:spPr/>
      <dgm:t>
        <a:bodyPr/>
        <a:lstStyle/>
        <a:p>
          <a:endParaRPr lang="en-ID"/>
        </a:p>
      </dgm:t>
    </dgm:pt>
    <dgm:pt modelId="{128FB3AE-556C-4049-9365-07CC7F8E8EEE}" type="sibTrans" cxnId="{75245A7C-CF0C-4110-A970-2C71B0AE189C}">
      <dgm:prSet/>
      <dgm:spPr/>
      <dgm:t>
        <a:bodyPr/>
        <a:lstStyle/>
        <a:p>
          <a:endParaRPr lang="en-ID"/>
        </a:p>
      </dgm:t>
    </dgm:pt>
    <dgm:pt modelId="{DE9E8FF5-8550-43D2-9AC4-EE038463A5BC}">
      <dgm:prSet phldrT="[Text]" phldr="0"/>
      <dgm:spPr/>
      <dgm:t>
        <a:bodyPr/>
        <a:lstStyle/>
        <a:p>
          <a:r>
            <a:rPr lang="en-US" dirty="0" err="1"/>
            <a:t>Sebagai</a:t>
          </a:r>
          <a:r>
            <a:rPr lang="en-US" dirty="0"/>
            <a:t> </a:t>
          </a:r>
          <a:r>
            <a:rPr lang="en-US" dirty="0" err="1"/>
            <a:t>anugerah</a:t>
          </a:r>
          <a:r>
            <a:rPr lang="en-US" dirty="0"/>
            <a:t> </a:t>
          </a:r>
          <a:r>
            <a:rPr lang="en-US" dirty="0" err="1"/>
            <a:t>dari</a:t>
          </a:r>
          <a:r>
            <a:rPr lang="en-US" dirty="0"/>
            <a:t> Tuhan</a:t>
          </a:r>
          <a:endParaRPr lang="en-ID" dirty="0"/>
        </a:p>
      </dgm:t>
    </dgm:pt>
    <dgm:pt modelId="{0CC13BDD-BA68-4D51-8887-F49A908B17B1}" type="parTrans" cxnId="{3DEE1BC4-23CD-4163-AEC9-8F6A4EE5CAA8}">
      <dgm:prSet/>
      <dgm:spPr/>
      <dgm:t>
        <a:bodyPr/>
        <a:lstStyle/>
        <a:p>
          <a:endParaRPr lang="en-ID"/>
        </a:p>
      </dgm:t>
    </dgm:pt>
    <dgm:pt modelId="{AD995D12-049E-4708-B0D3-72A32F045FAF}" type="sibTrans" cxnId="{3DEE1BC4-23CD-4163-AEC9-8F6A4EE5CAA8}">
      <dgm:prSet/>
      <dgm:spPr/>
      <dgm:t>
        <a:bodyPr/>
        <a:lstStyle/>
        <a:p>
          <a:endParaRPr lang="en-ID"/>
        </a:p>
      </dgm:t>
    </dgm:pt>
    <dgm:pt modelId="{741DEAE3-47B3-4E0E-AD71-9CEB0AA36480}">
      <dgm:prSet phldrT="[Text]" phldr="0"/>
      <dgm:spPr/>
      <dgm:t>
        <a:bodyPr/>
        <a:lstStyle/>
        <a:p>
          <a:r>
            <a:rPr lang="en-US" dirty="0" err="1"/>
            <a:t>Perjanjian</a:t>
          </a:r>
          <a:r>
            <a:rPr lang="en-US" dirty="0"/>
            <a:t> Baru</a:t>
          </a:r>
          <a:endParaRPr lang="en-ID" dirty="0"/>
        </a:p>
      </dgm:t>
    </dgm:pt>
    <dgm:pt modelId="{DF0A3F12-6B2B-44D4-8D1A-C94D515EF887}" type="parTrans" cxnId="{2D4C5741-4CBB-489A-95B6-1EC693DE2C10}">
      <dgm:prSet/>
      <dgm:spPr/>
      <dgm:t>
        <a:bodyPr/>
        <a:lstStyle/>
        <a:p>
          <a:endParaRPr lang="en-ID"/>
        </a:p>
      </dgm:t>
    </dgm:pt>
    <dgm:pt modelId="{274DE0CA-0420-4ED2-A8EA-CAC0915ECB07}" type="sibTrans" cxnId="{2D4C5741-4CBB-489A-95B6-1EC693DE2C10}">
      <dgm:prSet/>
      <dgm:spPr/>
      <dgm:t>
        <a:bodyPr/>
        <a:lstStyle/>
        <a:p>
          <a:endParaRPr lang="en-ID"/>
        </a:p>
      </dgm:t>
    </dgm:pt>
    <dgm:pt modelId="{7857FA9E-0484-402D-8403-CE99F6A5D8DA}">
      <dgm:prSet phldrT="[Text]" phldr="0"/>
      <dgm:spPr/>
      <dgm:t>
        <a:bodyPr/>
        <a:lstStyle/>
        <a:p>
          <a:r>
            <a:rPr lang="en-US" dirty="0" err="1"/>
            <a:t>Yesus</a:t>
          </a:r>
          <a:r>
            <a:rPr lang="en-US" dirty="0"/>
            <a:t> </a:t>
          </a:r>
          <a:r>
            <a:rPr lang="en-US" dirty="0" err="1"/>
            <a:t>memandang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konteks</a:t>
          </a:r>
          <a:r>
            <a:rPr lang="en-US" dirty="0"/>
            <a:t> </a:t>
          </a:r>
          <a:r>
            <a:rPr lang="en-US" dirty="0" err="1"/>
            <a:t>kesetiaan</a:t>
          </a:r>
          <a:r>
            <a:rPr lang="en-US" dirty="0"/>
            <a:t> </a:t>
          </a:r>
          <a:r>
            <a:rPr lang="en-US" dirty="0" err="1"/>
            <a:t>perkawinan</a:t>
          </a:r>
          <a:r>
            <a:rPr lang="en-US" dirty="0"/>
            <a:t> (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cerai</a:t>
          </a:r>
          <a:r>
            <a:rPr lang="en-US" dirty="0"/>
            <a:t>)</a:t>
          </a:r>
          <a:endParaRPr lang="en-ID" dirty="0"/>
        </a:p>
      </dgm:t>
    </dgm:pt>
    <dgm:pt modelId="{79372C8C-D6A3-4A4E-BCD9-C1F967A03EEE}" type="parTrans" cxnId="{7C91C06D-183D-4776-9444-ABA39F77A9D0}">
      <dgm:prSet/>
      <dgm:spPr/>
      <dgm:t>
        <a:bodyPr/>
        <a:lstStyle/>
        <a:p>
          <a:endParaRPr lang="en-ID"/>
        </a:p>
      </dgm:t>
    </dgm:pt>
    <dgm:pt modelId="{ED69ECF3-9A5E-4900-8E77-22F11B480E54}" type="sibTrans" cxnId="{7C91C06D-183D-4776-9444-ABA39F77A9D0}">
      <dgm:prSet/>
      <dgm:spPr/>
      <dgm:t>
        <a:bodyPr/>
        <a:lstStyle/>
        <a:p>
          <a:endParaRPr lang="en-ID"/>
        </a:p>
      </dgm:t>
    </dgm:pt>
    <dgm:pt modelId="{11D3E865-BB72-4D5C-BD4E-9CF763747958}">
      <dgm:prSet phldrT="[Text]" phldr="0"/>
      <dgm:spPr/>
      <dgm:t>
        <a:bodyPr/>
        <a:lstStyle/>
        <a:p>
          <a:r>
            <a:rPr lang="en-US" dirty="0"/>
            <a:t>Paulus: </a:t>
          </a:r>
          <a:r>
            <a:rPr lang="en-US" dirty="0" err="1"/>
            <a:t>Perkawinan</a:t>
          </a:r>
          <a:r>
            <a:rPr lang="en-US" dirty="0"/>
            <a:t> Adalah </a:t>
          </a:r>
          <a:r>
            <a:rPr lang="en-US" dirty="0" err="1"/>
            <a:t>cara</a:t>
          </a:r>
          <a:r>
            <a:rPr lang="en-US" dirty="0"/>
            <a:t> Tuhan  </a:t>
          </a:r>
          <a:r>
            <a:rPr lang="en-US" dirty="0" err="1"/>
            <a:t>kehendaki</a:t>
          </a:r>
          <a:r>
            <a:rPr lang="en-US" dirty="0"/>
            <a:t> </a:t>
          </a:r>
          <a:r>
            <a:rPr lang="en-US" dirty="0" err="1"/>
            <a:t>bagi</a:t>
          </a:r>
          <a:r>
            <a:rPr lang="en-US" dirty="0"/>
            <a:t> Pia dan Wanita </a:t>
          </a:r>
          <a:r>
            <a:rPr lang="en-US" dirty="0" err="1"/>
            <a:t>melaksanakan</a:t>
          </a:r>
          <a:r>
            <a:rPr lang="en-US" dirty="0"/>
            <a:t> </a:t>
          </a:r>
          <a:r>
            <a:rPr lang="en-US" dirty="0" err="1"/>
            <a:t>seksualitasnya</a:t>
          </a:r>
          <a:r>
            <a:rPr lang="en-US" dirty="0"/>
            <a:t>.</a:t>
          </a:r>
          <a:endParaRPr lang="en-ID" dirty="0"/>
        </a:p>
      </dgm:t>
    </dgm:pt>
    <dgm:pt modelId="{765394BD-39DC-4852-84D0-106386BFDBE7}" type="parTrans" cxnId="{B975A9E4-9BB6-4AF7-BB2A-29F1EFF37166}">
      <dgm:prSet/>
      <dgm:spPr/>
      <dgm:t>
        <a:bodyPr/>
        <a:lstStyle/>
        <a:p>
          <a:endParaRPr lang="en-ID"/>
        </a:p>
      </dgm:t>
    </dgm:pt>
    <dgm:pt modelId="{7065A42C-A91D-43A7-ADEB-5220D33182DC}" type="sibTrans" cxnId="{B975A9E4-9BB6-4AF7-BB2A-29F1EFF37166}">
      <dgm:prSet/>
      <dgm:spPr/>
      <dgm:t>
        <a:bodyPr/>
        <a:lstStyle/>
        <a:p>
          <a:endParaRPr lang="en-ID"/>
        </a:p>
      </dgm:t>
    </dgm:pt>
    <dgm:pt modelId="{E6AB4521-E281-4AF6-8E93-92ABC2132E0B}">
      <dgm:prSet phldrT="[Text]" phldr="0"/>
      <dgm:spPr/>
      <dgm:t>
        <a:bodyPr/>
        <a:lstStyle/>
        <a:p>
          <a:r>
            <a:rPr lang="en-US" dirty="0"/>
            <a:t>Yahweh “</a:t>
          </a:r>
          <a:r>
            <a:rPr lang="en-US" dirty="0" err="1"/>
            <a:t>Pencipta</a:t>
          </a:r>
          <a:r>
            <a:rPr lang="en-US" dirty="0"/>
            <a:t>”  </a:t>
          </a:r>
          <a:r>
            <a:rPr lang="en-US" dirty="0" err="1"/>
            <a:t>perkawinan</a:t>
          </a:r>
          <a:endParaRPr lang="en-ID" dirty="0"/>
        </a:p>
      </dgm:t>
    </dgm:pt>
    <dgm:pt modelId="{EFC27B2F-AD37-4451-B86D-42D58F51C802}" type="parTrans" cxnId="{DA87EEEF-0721-40A0-95C9-FB4954437D45}">
      <dgm:prSet/>
      <dgm:spPr/>
      <dgm:t>
        <a:bodyPr/>
        <a:lstStyle/>
        <a:p>
          <a:endParaRPr lang="en-ID"/>
        </a:p>
      </dgm:t>
    </dgm:pt>
    <dgm:pt modelId="{13C0ED61-A057-41C0-96E4-EEA7746FD8E1}" type="sibTrans" cxnId="{DA87EEEF-0721-40A0-95C9-FB4954437D45}">
      <dgm:prSet/>
      <dgm:spPr/>
      <dgm:t>
        <a:bodyPr/>
        <a:lstStyle/>
        <a:p>
          <a:endParaRPr lang="en-ID"/>
        </a:p>
      </dgm:t>
    </dgm:pt>
    <dgm:pt modelId="{33E0ADC6-D276-4777-8AC0-E8F3DEA5D7B2}">
      <dgm:prSet phldrT="[Text]" phldr="0"/>
      <dgm:spPr/>
      <dgm:t>
        <a:bodyPr/>
        <a:lstStyle/>
        <a:p>
          <a:r>
            <a:rPr lang="en-US" dirty="0" err="1"/>
            <a:t>Kesuburan</a:t>
          </a:r>
          <a:r>
            <a:rPr lang="en-US" dirty="0"/>
            <a:t> Adalah </a:t>
          </a:r>
          <a:r>
            <a:rPr lang="en-US" dirty="0" err="1"/>
            <a:t>berkat</a:t>
          </a:r>
          <a:r>
            <a:rPr lang="en-US" dirty="0"/>
            <a:t> </a:t>
          </a:r>
          <a:r>
            <a:rPr lang="en-US" dirty="0" err="1"/>
            <a:t>bukan</a:t>
          </a:r>
          <a:r>
            <a:rPr lang="en-US" dirty="0"/>
            <a:t> </a:t>
          </a:r>
          <a:r>
            <a:rPr lang="en-US" dirty="0" err="1"/>
            <a:t>kutuk</a:t>
          </a:r>
          <a:endParaRPr lang="en-ID" dirty="0"/>
        </a:p>
      </dgm:t>
    </dgm:pt>
    <dgm:pt modelId="{C2B72643-F672-4FE1-81B9-6E2310183D4F}" type="parTrans" cxnId="{C8217F01-9880-48C1-8FC4-30A3B51C888F}">
      <dgm:prSet/>
      <dgm:spPr/>
      <dgm:t>
        <a:bodyPr/>
        <a:lstStyle/>
        <a:p>
          <a:endParaRPr lang="en-ID"/>
        </a:p>
      </dgm:t>
    </dgm:pt>
    <dgm:pt modelId="{878FDE82-F9ED-4AC8-B705-213611EF2BA0}" type="sibTrans" cxnId="{C8217F01-9880-48C1-8FC4-30A3B51C888F}">
      <dgm:prSet/>
      <dgm:spPr/>
      <dgm:t>
        <a:bodyPr/>
        <a:lstStyle/>
        <a:p>
          <a:endParaRPr lang="en-ID"/>
        </a:p>
      </dgm:t>
    </dgm:pt>
    <dgm:pt modelId="{BF777889-7707-45E3-81CC-0461B8F1D2E6}" type="pres">
      <dgm:prSet presAssocID="{E14B1851-C4F6-4761-8C02-305062F1C76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C18FEFF-3DA5-4701-A793-B855696FBBBF}" type="pres">
      <dgm:prSet presAssocID="{711E4D82-D29C-443C-A3F4-99F8EB8B3059}" presName="root" presStyleCnt="0"/>
      <dgm:spPr/>
    </dgm:pt>
    <dgm:pt modelId="{9C1065FA-4DA0-496A-BFF3-1B3B4E3FDA1D}" type="pres">
      <dgm:prSet presAssocID="{711E4D82-D29C-443C-A3F4-99F8EB8B3059}" presName="rootComposite" presStyleCnt="0"/>
      <dgm:spPr/>
    </dgm:pt>
    <dgm:pt modelId="{BFD25B08-A353-4B38-90EC-7B9647E54EFD}" type="pres">
      <dgm:prSet presAssocID="{711E4D82-D29C-443C-A3F4-99F8EB8B3059}" presName="rootText" presStyleLbl="node1" presStyleIdx="0" presStyleCnt="2"/>
      <dgm:spPr/>
    </dgm:pt>
    <dgm:pt modelId="{94152EE6-5E1C-444B-A484-655C4702859D}" type="pres">
      <dgm:prSet presAssocID="{711E4D82-D29C-443C-A3F4-99F8EB8B3059}" presName="rootConnector" presStyleLbl="node1" presStyleIdx="0" presStyleCnt="2"/>
      <dgm:spPr/>
    </dgm:pt>
    <dgm:pt modelId="{E31E9444-91E1-48AA-860B-FE78C5AC18F8}" type="pres">
      <dgm:prSet presAssocID="{711E4D82-D29C-443C-A3F4-99F8EB8B3059}" presName="childShape" presStyleCnt="0"/>
      <dgm:spPr/>
    </dgm:pt>
    <dgm:pt modelId="{8FF88573-30EA-41A5-90CA-13A715C6DA8E}" type="pres">
      <dgm:prSet presAssocID="{889CB395-3411-42E4-9EDE-80428F3CB8EE}" presName="Name13" presStyleLbl="parChTrans1D2" presStyleIdx="0" presStyleCnt="6"/>
      <dgm:spPr/>
    </dgm:pt>
    <dgm:pt modelId="{E446FDE8-0B0A-4C28-8A74-1FFEBB0FCBE5}" type="pres">
      <dgm:prSet presAssocID="{1A5E423E-7FB9-4217-ADEB-A19300976919}" presName="childText" presStyleLbl="bgAcc1" presStyleIdx="0" presStyleCnt="6">
        <dgm:presLayoutVars>
          <dgm:bulletEnabled val="1"/>
        </dgm:presLayoutVars>
      </dgm:prSet>
      <dgm:spPr/>
    </dgm:pt>
    <dgm:pt modelId="{5AC6285C-2397-4D17-A881-73EAB7103BA7}" type="pres">
      <dgm:prSet presAssocID="{0CC13BDD-BA68-4D51-8887-F49A908B17B1}" presName="Name13" presStyleLbl="parChTrans1D2" presStyleIdx="1" presStyleCnt="6"/>
      <dgm:spPr/>
    </dgm:pt>
    <dgm:pt modelId="{B4F168A7-3EBE-4894-861E-375D58B68FD2}" type="pres">
      <dgm:prSet presAssocID="{DE9E8FF5-8550-43D2-9AC4-EE038463A5BC}" presName="childText" presStyleLbl="bgAcc1" presStyleIdx="1" presStyleCnt="6">
        <dgm:presLayoutVars>
          <dgm:bulletEnabled val="1"/>
        </dgm:presLayoutVars>
      </dgm:prSet>
      <dgm:spPr/>
    </dgm:pt>
    <dgm:pt modelId="{B5411828-8BCF-4847-88CD-D454E58145D1}" type="pres">
      <dgm:prSet presAssocID="{EFC27B2F-AD37-4451-B86D-42D58F51C802}" presName="Name13" presStyleLbl="parChTrans1D2" presStyleIdx="2" presStyleCnt="6"/>
      <dgm:spPr/>
    </dgm:pt>
    <dgm:pt modelId="{36F10ABA-571E-4A83-82A0-CFE51241556F}" type="pres">
      <dgm:prSet presAssocID="{E6AB4521-E281-4AF6-8E93-92ABC2132E0B}" presName="childText" presStyleLbl="bgAcc1" presStyleIdx="2" presStyleCnt="6">
        <dgm:presLayoutVars>
          <dgm:bulletEnabled val="1"/>
        </dgm:presLayoutVars>
      </dgm:prSet>
      <dgm:spPr/>
    </dgm:pt>
    <dgm:pt modelId="{A146C6F7-9A8A-4BFF-A190-F228FE7C57B4}" type="pres">
      <dgm:prSet presAssocID="{C2B72643-F672-4FE1-81B9-6E2310183D4F}" presName="Name13" presStyleLbl="parChTrans1D2" presStyleIdx="3" presStyleCnt="6"/>
      <dgm:spPr/>
    </dgm:pt>
    <dgm:pt modelId="{7933E388-B70C-453C-B1FA-9E0949740902}" type="pres">
      <dgm:prSet presAssocID="{33E0ADC6-D276-4777-8AC0-E8F3DEA5D7B2}" presName="childText" presStyleLbl="bgAcc1" presStyleIdx="3" presStyleCnt="6">
        <dgm:presLayoutVars>
          <dgm:bulletEnabled val="1"/>
        </dgm:presLayoutVars>
      </dgm:prSet>
      <dgm:spPr/>
    </dgm:pt>
    <dgm:pt modelId="{9D01F036-9455-44F1-B60D-C69A4DCA9C58}" type="pres">
      <dgm:prSet presAssocID="{741DEAE3-47B3-4E0E-AD71-9CEB0AA36480}" presName="root" presStyleCnt="0"/>
      <dgm:spPr/>
    </dgm:pt>
    <dgm:pt modelId="{5B703C91-4593-4A3F-A5C7-56A4E9307149}" type="pres">
      <dgm:prSet presAssocID="{741DEAE3-47B3-4E0E-AD71-9CEB0AA36480}" presName="rootComposite" presStyleCnt="0"/>
      <dgm:spPr/>
    </dgm:pt>
    <dgm:pt modelId="{6AC73488-9034-48C5-AC9A-FA54F1526630}" type="pres">
      <dgm:prSet presAssocID="{741DEAE3-47B3-4E0E-AD71-9CEB0AA36480}" presName="rootText" presStyleLbl="node1" presStyleIdx="1" presStyleCnt="2"/>
      <dgm:spPr/>
    </dgm:pt>
    <dgm:pt modelId="{EB3C9A3D-7E69-4ECA-8003-AA9AC6BC806D}" type="pres">
      <dgm:prSet presAssocID="{741DEAE3-47B3-4E0E-AD71-9CEB0AA36480}" presName="rootConnector" presStyleLbl="node1" presStyleIdx="1" presStyleCnt="2"/>
      <dgm:spPr/>
    </dgm:pt>
    <dgm:pt modelId="{05348F54-E23F-47E0-BA01-8129223C6F29}" type="pres">
      <dgm:prSet presAssocID="{741DEAE3-47B3-4E0E-AD71-9CEB0AA36480}" presName="childShape" presStyleCnt="0"/>
      <dgm:spPr/>
    </dgm:pt>
    <dgm:pt modelId="{888164EA-D792-434B-B385-57F16913D7CB}" type="pres">
      <dgm:prSet presAssocID="{79372C8C-D6A3-4A4E-BCD9-C1F967A03EEE}" presName="Name13" presStyleLbl="parChTrans1D2" presStyleIdx="4" presStyleCnt="6"/>
      <dgm:spPr/>
    </dgm:pt>
    <dgm:pt modelId="{8C587D9D-383C-4DB3-B2B1-6D8F752A6A34}" type="pres">
      <dgm:prSet presAssocID="{7857FA9E-0484-402D-8403-CE99F6A5D8DA}" presName="childText" presStyleLbl="bgAcc1" presStyleIdx="4" presStyleCnt="6">
        <dgm:presLayoutVars>
          <dgm:bulletEnabled val="1"/>
        </dgm:presLayoutVars>
      </dgm:prSet>
      <dgm:spPr/>
    </dgm:pt>
    <dgm:pt modelId="{43945834-649C-44A6-BB53-D6359C230A2C}" type="pres">
      <dgm:prSet presAssocID="{765394BD-39DC-4852-84D0-106386BFDBE7}" presName="Name13" presStyleLbl="parChTrans1D2" presStyleIdx="5" presStyleCnt="6"/>
      <dgm:spPr/>
    </dgm:pt>
    <dgm:pt modelId="{F1964942-A58B-4EF7-A13D-929B9560ED65}" type="pres">
      <dgm:prSet presAssocID="{11D3E865-BB72-4D5C-BD4E-9CF763747958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C8217F01-9880-48C1-8FC4-30A3B51C888F}" srcId="{711E4D82-D29C-443C-A3F4-99F8EB8B3059}" destId="{33E0ADC6-D276-4777-8AC0-E8F3DEA5D7B2}" srcOrd="3" destOrd="0" parTransId="{C2B72643-F672-4FE1-81B9-6E2310183D4F}" sibTransId="{878FDE82-F9ED-4AC8-B705-213611EF2BA0}"/>
    <dgm:cxn modelId="{47BE830F-42BB-400C-81B3-1AADD3BAEC17}" type="presOf" srcId="{0CC13BDD-BA68-4D51-8887-F49A908B17B1}" destId="{5AC6285C-2397-4D17-A881-73EAB7103BA7}" srcOrd="0" destOrd="0" presId="urn:microsoft.com/office/officeart/2005/8/layout/hierarchy3"/>
    <dgm:cxn modelId="{B2B46210-D1CF-44AA-9E62-F4A965665F59}" type="presOf" srcId="{EFC27B2F-AD37-4451-B86D-42D58F51C802}" destId="{B5411828-8BCF-4847-88CD-D454E58145D1}" srcOrd="0" destOrd="0" presId="urn:microsoft.com/office/officeart/2005/8/layout/hierarchy3"/>
    <dgm:cxn modelId="{D571CC1C-315B-4DBA-9969-13C78E66A75D}" type="presOf" srcId="{33E0ADC6-D276-4777-8AC0-E8F3DEA5D7B2}" destId="{7933E388-B70C-453C-B1FA-9E0949740902}" srcOrd="0" destOrd="0" presId="urn:microsoft.com/office/officeart/2005/8/layout/hierarchy3"/>
    <dgm:cxn modelId="{A70CD11D-8461-4233-96EE-A6EE2D23548D}" type="presOf" srcId="{79372C8C-D6A3-4A4E-BCD9-C1F967A03EEE}" destId="{888164EA-D792-434B-B385-57F16913D7CB}" srcOrd="0" destOrd="0" presId="urn:microsoft.com/office/officeart/2005/8/layout/hierarchy3"/>
    <dgm:cxn modelId="{2D4C5741-4CBB-489A-95B6-1EC693DE2C10}" srcId="{E14B1851-C4F6-4761-8C02-305062F1C76C}" destId="{741DEAE3-47B3-4E0E-AD71-9CEB0AA36480}" srcOrd="1" destOrd="0" parTransId="{DF0A3F12-6B2B-44D4-8D1A-C94D515EF887}" sibTransId="{274DE0CA-0420-4ED2-A8EA-CAC0915ECB07}"/>
    <dgm:cxn modelId="{5B27CB61-A450-49B4-A755-FE111099DE3C}" type="presOf" srcId="{711E4D82-D29C-443C-A3F4-99F8EB8B3059}" destId="{94152EE6-5E1C-444B-A484-655C4702859D}" srcOrd="1" destOrd="0" presId="urn:microsoft.com/office/officeart/2005/8/layout/hierarchy3"/>
    <dgm:cxn modelId="{7C91C06D-183D-4776-9444-ABA39F77A9D0}" srcId="{741DEAE3-47B3-4E0E-AD71-9CEB0AA36480}" destId="{7857FA9E-0484-402D-8403-CE99F6A5D8DA}" srcOrd="0" destOrd="0" parTransId="{79372C8C-D6A3-4A4E-BCD9-C1F967A03EEE}" sibTransId="{ED69ECF3-9A5E-4900-8E77-22F11B480E54}"/>
    <dgm:cxn modelId="{41756E6E-F6DC-4186-8F75-A63D38347B1E}" type="presOf" srcId="{741DEAE3-47B3-4E0E-AD71-9CEB0AA36480}" destId="{6AC73488-9034-48C5-AC9A-FA54F1526630}" srcOrd="0" destOrd="0" presId="urn:microsoft.com/office/officeart/2005/8/layout/hierarchy3"/>
    <dgm:cxn modelId="{9468B17A-EBBB-468C-B31D-1E46593B35C4}" type="presOf" srcId="{741DEAE3-47B3-4E0E-AD71-9CEB0AA36480}" destId="{EB3C9A3D-7E69-4ECA-8003-AA9AC6BC806D}" srcOrd="1" destOrd="0" presId="urn:microsoft.com/office/officeart/2005/8/layout/hierarchy3"/>
    <dgm:cxn modelId="{75245A7C-CF0C-4110-A970-2C71B0AE189C}" srcId="{711E4D82-D29C-443C-A3F4-99F8EB8B3059}" destId="{1A5E423E-7FB9-4217-ADEB-A19300976919}" srcOrd="0" destOrd="0" parTransId="{889CB395-3411-42E4-9EDE-80428F3CB8EE}" sibTransId="{128FB3AE-556C-4049-9365-07CC7F8E8EEE}"/>
    <dgm:cxn modelId="{43A3817F-044D-42FF-8F2B-863D83AB5B40}" type="presOf" srcId="{711E4D82-D29C-443C-A3F4-99F8EB8B3059}" destId="{BFD25B08-A353-4B38-90EC-7B9647E54EFD}" srcOrd="0" destOrd="0" presId="urn:microsoft.com/office/officeart/2005/8/layout/hierarchy3"/>
    <dgm:cxn modelId="{40D93D84-B703-4833-B0AC-6F6C2FA21AE8}" srcId="{E14B1851-C4F6-4761-8C02-305062F1C76C}" destId="{711E4D82-D29C-443C-A3F4-99F8EB8B3059}" srcOrd="0" destOrd="0" parTransId="{B2939318-B309-4BC2-A63F-4B7314B9F310}" sibTransId="{68966932-69F5-4411-A780-5F99F47FCA0E}"/>
    <dgm:cxn modelId="{B0AE0088-9030-4076-9D86-3CF22CAEED83}" type="presOf" srcId="{C2B72643-F672-4FE1-81B9-6E2310183D4F}" destId="{A146C6F7-9A8A-4BFF-A190-F228FE7C57B4}" srcOrd="0" destOrd="0" presId="urn:microsoft.com/office/officeart/2005/8/layout/hierarchy3"/>
    <dgm:cxn modelId="{03307C8E-0B9B-4CD6-9549-8F1247F57F67}" type="presOf" srcId="{889CB395-3411-42E4-9EDE-80428F3CB8EE}" destId="{8FF88573-30EA-41A5-90CA-13A715C6DA8E}" srcOrd="0" destOrd="0" presId="urn:microsoft.com/office/officeart/2005/8/layout/hierarchy3"/>
    <dgm:cxn modelId="{8EB118A1-C790-4FED-92EC-424A7E78464F}" type="presOf" srcId="{E14B1851-C4F6-4761-8C02-305062F1C76C}" destId="{BF777889-7707-45E3-81CC-0461B8F1D2E6}" srcOrd="0" destOrd="0" presId="urn:microsoft.com/office/officeart/2005/8/layout/hierarchy3"/>
    <dgm:cxn modelId="{601E80A6-D40C-4DBE-8B38-137A4CBB599B}" type="presOf" srcId="{7857FA9E-0484-402D-8403-CE99F6A5D8DA}" destId="{8C587D9D-383C-4DB3-B2B1-6D8F752A6A34}" srcOrd="0" destOrd="0" presId="urn:microsoft.com/office/officeart/2005/8/layout/hierarchy3"/>
    <dgm:cxn modelId="{0C92CBB6-EE97-4FA7-BBB2-5986549197ED}" type="presOf" srcId="{765394BD-39DC-4852-84D0-106386BFDBE7}" destId="{43945834-649C-44A6-BB53-D6359C230A2C}" srcOrd="0" destOrd="0" presId="urn:microsoft.com/office/officeart/2005/8/layout/hierarchy3"/>
    <dgm:cxn modelId="{3DEE1BC4-23CD-4163-AEC9-8F6A4EE5CAA8}" srcId="{711E4D82-D29C-443C-A3F4-99F8EB8B3059}" destId="{DE9E8FF5-8550-43D2-9AC4-EE038463A5BC}" srcOrd="1" destOrd="0" parTransId="{0CC13BDD-BA68-4D51-8887-F49A908B17B1}" sibTransId="{AD995D12-049E-4708-B0D3-72A32F045FAF}"/>
    <dgm:cxn modelId="{1DE0FFD9-9255-414A-85FD-A037BD326C29}" type="presOf" srcId="{DE9E8FF5-8550-43D2-9AC4-EE038463A5BC}" destId="{B4F168A7-3EBE-4894-861E-375D58B68FD2}" srcOrd="0" destOrd="0" presId="urn:microsoft.com/office/officeart/2005/8/layout/hierarchy3"/>
    <dgm:cxn modelId="{B975A9E4-9BB6-4AF7-BB2A-29F1EFF37166}" srcId="{741DEAE3-47B3-4E0E-AD71-9CEB0AA36480}" destId="{11D3E865-BB72-4D5C-BD4E-9CF763747958}" srcOrd="1" destOrd="0" parTransId="{765394BD-39DC-4852-84D0-106386BFDBE7}" sibTransId="{7065A42C-A91D-43A7-ADEB-5220D33182DC}"/>
    <dgm:cxn modelId="{C36DBAE4-71A7-417B-9A27-E849691E15BF}" type="presOf" srcId="{1A5E423E-7FB9-4217-ADEB-A19300976919}" destId="{E446FDE8-0B0A-4C28-8A74-1FFEBB0FCBE5}" srcOrd="0" destOrd="0" presId="urn:microsoft.com/office/officeart/2005/8/layout/hierarchy3"/>
    <dgm:cxn modelId="{DC694CE6-23DF-4AF5-9584-E0116B731149}" type="presOf" srcId="{11D3E865-BB72-4D5C-BD4E-9CF763747958}" destId="{F1964942-A58B-4EF7-A13D-929B9560ED65}" srcOrd="0" destOrd="0" presId="urn:microsoft.com/office/officeart/2005/8/layout/hierarchy3"/>
    <dgm:cxn modelId="{DA87EEEF-0721-40A0-95C9-FB4954437D45}" srcId="{711E4D82-D29C-443C-A3F4-99F8EB8B3059}" destId="{E6AB4521-E281-4AF6-8E93-92ABC2132E0B}" srcOrd="2" destOrd="0" parTransId="{EFC27B2F-AD37-4451-B86D-42D58F51C802}" sibTransId="{13C0ED61-A057-41C0-96E4-EEA7746FD8E1}"/>
    <dgm:cxn modelId="{67FF27F2-699D-4286-A90B-2D67ED20FBEC}" type="presOf" srcId="{E6AB4521-E281-4AF6-8E93-92ABC2132E0B}" destId="{36F10ABA-571E-4A83-82A0-CFE51241556F}" srcOrd="0" destOrd="0" presId="urn:microsoft.com/office/officeart/2005/8/layout/hierarchy3"/>
    <dgm:cxn modelId="{A9CEAF1E-79F2-4155-AE6B-E7290BE1EE58}" type="presParOf" srcId="{BF777889-7707-45E3-81CC-0461B8F1D2E6}" destId="{EC18FEFF-3DA5-4701-A793-B855696FBBBF}" srcOrd="0" destOrd="0" presId="urn:microsoft.com/office/officeart/2005/8/layout/hierarchy3"/>
    <dgm:cxn modelId="{E678EAAD-87F6-4A59-8BDA-63121E5E91CF}" type="presParOf" srcId="{EC18FEFF-3DA5-4701-A793-B855696FBBBF}" destId="{9C1065FA-4DA0-496A-BFF3-1B3B4E3FDA1D}" srcOrd="0" destOrd="0" presId="urn:microsoft.com/office/officeart/2005/8/layout/hierarchy3"/>
    <dgm:cxn modelId="{BE108B2F-7782-495D-A465-EF99586F426F}" type="presParOf" srcId="{9C1065FA-4DA0-496A-BFF3-1B3B4E3FDA1D}" destId="{BFD25B08-A353-4B38-90EC-7B9647E54EFD}" srcOrd="0" destOrd="0" presId="urn:microsoft.com/office/officeart/2005/8/layout/hierarchy3"/>
    <dgm:cxn modelId="{72953342-8C6D-4846-AF7A-6D7C055494A3}" type="presParOf" srcId="{9C1065FA-4DA0-496A-BFF3-1B3B4E3FDA1D}" destId="{94152EE6-5E1C-444B-A484-655C4702859D}" srcOrd="1" destOrd="0" presId="urn:microsoft.com/office/officeart/2005/8/layout/hierarchy3"/>
    <dgm:cxn modelId="{5B20C3AE-9C37-416C-8BFB-FD0A370AB71F}" type="presParOf" srcId="{EC18FEFF-3DA5-4701-A793-B855696FBBBF}" destId="{E31E9444-91E1-48AA-860B-FE78C5AC18F8}" srcOrd="1" destOrd="0" presId="urn:microsoft.com/office/officeart/2005/8/layout/hierarchy3"/>
    <dgm:cxn modelId="{49499147-70B7-4920-A679-DEE62E812F87}" type="presParOf" srcId="{E31E9444-91E1-48AA-860B-FE78C5AC18F8}" destId="{8FF88573-30EA-41A5-90CA-13A715C6DA8E}" srcOrd="0" destOrd="0" presId="urn:microsoft.com/office/officeart/2005/8/layout/hierarchy3"/>
    <dgm:cxn modelId="{E356B4CD-7AC5-4511-BE83-AD907F7BE0AC}" type="presParOf" srcId="{E31E9444-91E1-48AA-860B-FE78C5AC18F8}" destId="{E446FDE8-0B0A-4C28-8A74-1FFEBB0FCBE5}" srcOrd="1" destOrd="0" presId="urn:microsoft.com/office/officeart/2005/8/layout/hierarchy3"/>
    <dgm:cxn modelId="{865AFC4E-367F-4F36-B5A7-806070647A1C}" type="presParOf" srcId="{E31E9444-91E1-48AA-860B-FE78C5AC18F8}" destId="{5AC6285C-2397-4D17-A881-73EAB7103BA7}" srcOrd="2" destOrd="0" presId="urn:microsoft.com/office/officeart/2005/8/layout/hierarchy3"/>
    <dgm:cxn modelId="{D4D0E62D-0FE6-4E12-9AE4-975F413BF047}" type="presParOf" srcId="{E31E9444-91E1-48AA-860B-FE78C5AC18F8}" destId="{B4F168A7-3EBE-4894-861E-375D58B68FD2}" srcOrd="3" destOrd="0" presId="urn:microsoft.com/office/officeart/2005/8/layout/hierarchy3"/>
    <dgm:cxn modelId="{18DACA6B-54F1-4F67-92B1-47536D27E1FA}" type="presParOf" srcId="{E31E9444-91E1-48AA-860B-FE78C5AC18F8}" destId="{B5411828-8BCF-4847-88CD-D454E58145D1}" srcOrd="4" destOrd="0" presId="urn:microsoft.com/office/officeart/2005/8/layout/hierarchy3"/>
    <dgm:cxn modelId="{5CAC9FAA-1216-4FCC-A547-A5C193EFAA20}" type="presParOf" srcId="{E31E9444-91E1-48AA-860B-FE78C5AC18F8}" destId="{36F10ABA-571E-4A83-82A0-CFE51241556F}" srcOrd="5" destOrd="0" presId="urn:microsoft.com/office/officeart/2005/8/layout/hierarchy3"/>
    <dgm:cxn modelId="{F20FE371-A60E-4F3D-A4A9-8B3F6AA2FEF4}" type="presParOf" srcId="{E31E9444-91E1-48AA-860B-FE78C5AC18F8}" destId="{A146C6F7-9A8A-4BFF-A190-F228FE7C57B4}" srcOrd="6" destOrd="0" presId="urn:microsoft.com/office/officeart/2005/8/layout/hierarchy3"/>
    <dgm:cxn modelId="{694C1022-281F-4AA3-9343-406E5E7B20D8}" type="presParOf" srcId="{E31E9444-91E1-48AA-860B-FE78C5AC18F8}" destId="{7933E388-B70C-453C-B1FA-9E0949740902}" srcOrd="7" destOrd="0" presId="urn:microsoft.com/office/officeart/2005/8/layout/hierarchy3"/>
    <dgm:cxn modelId="{F10632B3-2CCC-46E0-8D28-62ABE139213C}" type="presParOf" srcId="{BF777889-7707-45E3-81CC-0461B8F1D2E6}" destId="{9D01F036-9455-44F1-B60D-C69A4DCA9C58}" srcOrd="1" destOrd="0" presId="urn:microsoft.com/office/officeart/2005/8/layout/hierarchy3"/>
    <dgm:cxn modelId="{239A12A0-D111-4875-BE6E-7E4E41E828B0}" type="presParOf" srcId="{9D01F036-9455-44F1-B60D-C69A4DCA9C58}" destId="{5B703C91-4593-4A3F-A5C7-56A4E9307149}" srcOrd="0" destOrd="0" presId="urn:microsoft.com/office/officeart/2005/8/layout/hierarchy3"/>
    <dgm:cxn modelId="{0CCCF407-0871-409F-B584-466CFF0E1A0B}" type="presParOf" srcId="{5B703C91-4593-4A3F-A5C7-56A4E9307149}" destId="{6AC73488-9034-48C5-AC9A-FA54F1526630}" srcOrd="0" destOrd="0" presId="urn:microsoft.com/office/officeart/2005/8/layout/hierarchy3"/>
    <dgm:cxn modelId="{A7BE232D-C73E-4C5B-ADE9-D669D7F1C5EC}" type="presParOf" srcId="{5B703C91-4593-4A3F-A5C7-56A4E9307149}" destId="{EB3C9A3D-7E69-4ECA-8003-AA9AC6BC806D}" srcOrd="1" destOrd="0" presId="urn:microsoft.com/office/officeart/2005/8/layout/hierarchy3"/>
    <dgm:cxn modelId="{D5E6EDB6-96B1-4295-80E4-667228BB55DD}" type="presParOf" srcId="{9D01F036-9455-44F1-B60D-C69A4DCA9C58}" destId="{05348F54-E23F-47E0-BA01-8129223C6F29}" srcOrd="1" destOrd="0" presId="urn:microsoft.com/office/officeart/2005/8/layout/hierarchy3"/>
    <dgm:cxn modelId="{4E7BF15B-6B0B-4340-A5B5-77CDCDEF29F3}" type="presParOf" srcId="{05348F54-E23F-47E0-BA01-8129223C6F29}" destId="{888164EA-D792-434B-B385-57F16913D7CB}" srcOrd="0" destOrd="0" presId="urn:microsoft.com/office/officeart/2005/8/layout/hierarchy3"/>
    <dgm:cxn modelId="{778A4953-46F5-43C2-AB08-93EE3CC53629}" type="presParOf" srcId="{05348F54-E23F-47E0-BA01-8129223C6F29}" destId="{8C587D9D-383C-4DB3-B2B1-6D8F752A6A34}" srcOrd="1" destOrd="0" presId="urn:microsoft.com/office/officeart/2005/8/layout/hierarchy3"/>
    <dgm:cxn modelId="{A3AE2D78-148F-43C0-A803-C26EE79281A5}" type="presParOf" srcId="{05348F54-E23F-47E0-BA01-8129223C6F29}" destId="{43945834-649C-44A6-BB53-D6359C230A2C}" srcOrd="2" destOrd="0" presId="urn:microsoft.com/office/officeart/2005/8/layout/hierarchy3"/>
    <dgm:cxn modelId="{A0CDB5EE-CCFB-4DCB-ABF1-6CB0D1041851}" type="presParOf" srcId="{05348F54-E23F-47E0-BA01-8129223C6F29}" destId="{F1964942-A58B-4EF7-A13D-929B9560ED65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8655D7D-2C8F-45E9-A26E-BDFF263FCAB9}" type="doc">
      <dgm:prSet loTypeId="urn:diagrams.loki3.com/Bracket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3F15FBB7-C514-499F-9F95-D5E91E9D628A}">
      <dgm:prSet phldrT="[Text]" phldr="0"/>
      <dgm:spPr/>
      <dgm:t>
        <a:bodyPr/>
        <a:lstStyle/>
        <a:p>
          <a:r>
            <a:rPr lang="en-US" dirty="0" err="1"/>
            <a:t>Seks</a:t>
          </a:r>
          <a:endParaRPr lang="en-ID" dirty="0"/>
        </a:p>
      </dgm:t>
    </dgm:pt>
    <dgm:pt modelId="{CF2CD629-238D-41BA-BBBA-413AB8D9CFE3}" type="parTrans" cxnId="{6A5ECFB8-B034-4C47-AC9D-A32CB9A15C78}">
      <dgm:prSet/>
      <dgm:spPr/>
      <dgm:t>
        <a:bodyPr/>
        <a:lstStyle/>
        <a:p>
          <a:endParaRPr lang="en-ID"/>
        </a:p>
      </dgm:t>
    </dgm:pt>
    <dgm:pt modelId="{86B7BC50-E084-4A88-9FC3-AE34BC221AB9}" type="sibTrans" cxnId="{6A5ECFB8-B034-4C47-AC9D-A32CB9A15C78}">
      <dgm:prSet/>
      <dgm:spPr/>
      <dgm:t>
        <a:bodyPr/>
        <a:lstStyle/>
        <a:p>
          <a:endParaRPr lang="en-ID"/>
        </a:p>
      </dgm:t>
    </dgm:pt>
    <dgm:pt modelId="{87F64D10-89CE-40E8-85F6-D49A3DA6EBCA}">
      <dgm:prSet phldrT="[Text]" phldr="0"/>
      <dgm:spPr/>
      <dgm:t>
        <a:bodyPr/>
        <a:lstStyle/>
        <a:p>
          <a:r>
            <a:rPr lang="en-US" dirty="0" err="1"/>
            <a:t>Aspek</a:t>
          </a:r>
          <a:r>
            <a:rPr lang="en-US" dirty="0"/>
            <a:t> </a:t>
          </a:r>
          <a:r>
            <a:rPr lang="en-US" dirty="0" err="1"/>
            <a:t>biologis</a:t>
          </a:r>
          <a:r>
            <a:rPr lang="en-US" dirty="0"/>
            <a:t> </a:t>
          </a:r>
          <a:r>
            <a:rPr lang="en-US" dirty="0" err="1"/>
            <a:t>kepribadian</a:t>
          </a:r>
          <a:r>
            <a:rPr lang="en-US" dirty="0"/>
            <a:t>/</a:t>
          </a:r>
          <a:r>
            <a:rPr lang="en-US" dirty="0" err="1"/>
            <a:t>tatanan</a:t>
          </a:r>
          <a:r>
            <a:rPr lang="en-US" dirty="0"/>
            <a:t> </a:t>
          </a:r>
          <a:r>
            <a:rPr lang="en-US" dirty="0" err="1"/>
            <a:t>biologis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wujud</a:t>
          </a:r>
          <a:r>
            <a:rPr lang="en-US" dirty="0"/>
            <a:t> </a:t>
          </a:r>
          <a:r>
            <a:rPr lang="en-US" dirty="0" err="1"/>
            <a:t>jenis</a:t>
          </a:r>
          <a:r>
            <a:rPr lang="en-US" dirty="0"/>
            <a:t> </a:t>
          </a:r>
          <a:r>
            <a:rPr lang="en-US" dirty="0" err="1"/>
            <a:t>kelamin</a:t>
          </a:r>
          <a:r>
            <a:rPr lang="en-US" dirty="0"/>
            <a:t> (</a:t>
          </a:r>
          <a:r>
            <a:rPr lang="en-US" dirty="0" err="1"/>
            <a:t>aktivitas</a:t>
          </a:r>
          <a:r>
            <a:rPr lang="en-US" dirty="0"/>
            <a:t> </a:t>
          </a:r>
          <a:r>
            <a:rPr lang="en-US" dirty="0" err="1"/>
            <a:t>berpikir</a:t>
          </a:r>
          <a:r>
            <a:rPr lang="en-US" dirty="0"/>
            <a:t>, rasa dan </a:t>
          </a:r>
          <a:r>
            <a:rPr lang="en-US" dirty="0" err="1"/>
            <a:t>lakukan</a:t>
          </a:r>
          <a:r>
            <a:rPr lang="en-US" dirty="0"/>
            <a:t>)</a:t>
          </a:r>
          <a:endParaRPr lang="en-ID" dirty="0"/>
        </a:p>
      </dgm:t>
    </dgm:pt>
    <dgm:pt modelId="{F0D1C7F5-5E2E-4691-ADC9-BAF786092B05}" type="parTrans" cxnId="{825F44B4-5D6D-4258-AEB7-4828877F6AAC}">
      <dgm:prSet/>
      <dgm:spPr/>
      <dgm:t>
        <a:bodyPr/>
        <a:lstStyle/>
        <a:p>
          <a:endParaRPr lang="en-ID"/>
        </a:p>
      </dgm:t>
    </dgm:pt>
    <dgm:pt modelId="{07A88294-09D2-4C2A-904A-81664A7D50D3}" type="sibTrans" cxnId="{825F44B4-5D6D-4258-AEB7-4828877F6AAC}">
      <dgm:prSet/>
      <dgm:spPr/>
      <dgm:t>
        <a:bodyPr/>
        <a:lstStyle/>
        <a:p>
          <a:endParaRPr lang="en-ID"/>
        </a:p>
      </dgm:t>
    </dgm:pt>
    <dgm:pt modelId="{5866D8E0-0580-422F-927C-8904F70ACF9D}">
      <dgm:prSet phldrT="[Text]" phldr="0"/>
      <dgm:spPr/>
      <dgm:t>
        <a:bodyPr/>
        <a:lstStyle/>
        <a:p>
          <a:r>
            <a:rPr lang="en-US" dirty="0" err="1"/>
            <a:t>Seksualitas</a:t>
          </a:r>
          <a:endParaRPr lang="en-ID" dirty="0"/>
        </a:p>
      </dgm:t>
    </dgm:pt>
    <dgm:pt modelId="{54D53406-1D58-4DE4-9ED3-A3C8F43B78BC}" type="parTrans" cxnId="{7B42D7C0-BE17-4693-BD12-6FFBA746CCDE}">
      <dgm:prSet/>
      <dgm:spPr/>
      <dgm:t>
        <a:bodyPr/>
        <a:lstStyle/>
        <a:p>
          <a:endParaRPr lang="en-ID"/>
        </a:p>
      </dgm:t>
    </dgm:pt>
    <dgm:pt modelId="{5597DAFF-6113-440A-BD6A-36D13D7C2B26}" type="sibTrans" cxnId="{7B42D7C0-BE17-4693-BD12-6FFBA746CCDE}">
      <dgm:prSet/>
      <dgm:spPr/>
      <dgm:t>
        <a:bodyPr/>
        <a:lstStyle/>
        <a:p>
          <a:endParaRPr lang="en-ID"/>
        </a:p>
      </dgm:t>
    </dgm:pt>
    <dgm:pt modelId="{2A95A23F-0A7D-465F-8EFA-7C8BFEE20307}">
      <dgm:prSet phldrT="[Text]" phldr="0"/>
      <dgm:spPr/>
      <dgm:t>
        <a:bodyPr/>
        <a:lstStyle/>
        <a:p>
          <a:r>
            <a:rPr lang="en-US" dirty="0" err="1"/>
            <a:t>Terkait</a:t>
          </a:r>
          <a:r>
            <a:rPr lang="en-US" dirty="0"/>
            <a:t> </a:t>
          </a:r>
          <a:r>
            <a:rPr lang="en-US" dirty="0" err="1"/>
            <a:t>kepribadian</a:t>
          </a:r>
          <a:r>
            <a:rPr lang="en-US" dirty="0"/>
            <a:t> (</a:t>
          </a:r>
          <a:r>
            <a:rPr lang="en-US" dirty="0" err="1"/>
            <a:t>pelindung</a:t>
          </a:r>
          <a:r>
            <a:rPr lang="en-US" dirty="0"/>
            <a:t> </a:t>
          </a:r>
          <a:r>
            <a:rPr lang="en-US" dirty="0" err="1"/>
            <a:t>seks</a:t>
          </a:r>
          <a:r>
            <a:rPr lang="en-US" dirty="0"/>
            <a:t> </a:t>
          </a:r>
          <a:r>
            <a:rPr lang="en-US" dirty="0" err="1"/>
            <a:t>manusia</a:t>
          </a:r>
          <a:r>
            <a:rPr lang="en-US" dirty="0"/>
            <a:t>).</a:t>
          </a:r>
          <a:endParaRPr lang="en-ID" dirty="0"/>
        </a:p>
      </dgm:t>
    </dgm:pt>
    <dgm:pt modelId="{CDB979FF-431B-4604-83F0-9ADDDB329AFE}" type="parTrans" cxnId="{8C3F3A30-4FDD-4670-92C7-41F54A66074B}">
      <dgm:prSet/>
      <dgm:spPr/>
      <dgm:t>
        <a:bodyPr/>
        <a:lstStyle/>
        <a:p>
          <a:endParaRPr lang="en-ID"/>
        </a:p>
      </dgm:t>
    </dgm:pt>
    <dgm:pt modelId="{A017FE52-01EB-4D12-A3A9-53725E45DA5E}" type="sibTrans" cxnId="{8C3F3A30-4FDD-4670-92C7-41F54A66074B}">
      <dgm:prSet/>
      <dgm:spPr/>
      <dgm:t>
        <a:bodyPr/>
        <a:lstStyle/>
        <a:p>
          <a:endParaRPr lang="en-ID"/>
        </a:p>
      </dgm:t>
    </dgm:pt>
    <dgm:pt modelId="{E52FC781-4DC8-4C82-B2F7-76FDA2C1EAC4}">
      <dgm:prSet phldrT="[Text]" phldr="0"/>
      <dgm:spPr/>
      <dgm:t>
        <a:bodyPr/>
        <a:lstStyle/>
        <a:p>
          <a:r>
            <a:rPr lang="en-US" dirty="0" err="1"/>
            <a:t>Tercakup</a:t>
          </a:r>
          <a:r>
            <a:rPr lang="en-US" dirty="0"/>
            <a:t> </a:t>
          </a:r>
          <a:r>
            <a:rPr lang="en-US" dirty="0" err="1"/>
            <a:t>kegiatan</a:t>
          </a:r>
          <a:r>
            <a:rPr lang="en-US" dirty="0"/>
            <a:t> yang </a:t>
          </a:r>
          <a:r>
            <a:rPr lang="en-US" dirty="0" err="1"/>
            <a:t>berhubungan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perasaan</a:t>
          </a:r>
          <a:r>
            <a:rPr lang="en-US" dirty="0"/>
            <a:t>, </a:t>
          </a:r>
          <a:r>
            <a:rPr lang="en-US" dirty="0" err="1"/>
            <a:t>fantasi</a:t>
          </a:r>
          <a:r>
            <a:rPr lang="en-US" dirty="0"/>
            <a:t> </a:t>
          </a:r>
          <a:r>
            <a:rPr lang="en-US" dirty="0" err="1"/>
            <a:t>sesksual</a:t>
          </a:r>
          <a:r>
            <a:rPr lang="en-US" dirty="0"/>
            <a:t>, </a:t>
          </a:r>
          <a:r>
            <a:rPr lang="en-US" dirty="0" err="1"/>
            <a:t>mastrubasi</a:t>
          </a:r>
          <a:r>
            <a:rPr lang="en-US" dirty="0"/>
            <a:t>, </a:t>
          </a:r>
          <a:r>
            <a:rPr lang="en-US" dirty="0" err="1"/>
            <a:t>rangsangan-rangsangan</a:t>
          </a:r>
          <a:r>
            <a:rPr lang="en-US" dirty="0"/>
            <a:t> dan  </a:t>
          </a:r>
          <a:r>
            <a:rPr lang="en-US" dirty="0" err="1"/>
            <a:t>hubungan</a:t>
          </a:r>
          <a:r>
            <a:rPr lang="en-US" dirty="0"/>
            <a:t> badan</a:t>
          </a:r>
          <a:endParaRPr lang="en-ID" dirty="0"/>
        </a:p>
      </dgm:t>
    </dgm:pt>
    <dgm:pt modelId="{541EE123-47AD-4583-BA8B-BDEB9C1BE4F3}" type="parTrans" cxnId="{BBB3460A-89BD-48E1-B5F3-7EE309A048FA}">
      <dgm:prSet/>
      <dgm:spPr/>
      <dgm:t>
        <a:bodyPr/>
        <a:lstStyle/>
        <a:p>
          <a:endParaRPr lang="en-ID"/>
        </a:p>
      </dgm:t>
    </dgm:pt>
    <dgm:pt modelId="{D94BF919-EBDD-41BB-AABE-B0D98CBEF46C}" type="sibTrans" cxnId="{BBB3460A-89BD-48E1-B5F3-7EE309A048FA}">
      <dgm:prSet/>
      <dgm:spPr/>
      <dgm:t>
        <a:bodyPr/>
        <a:lstStyle/>
        <a:p>
          <a:endParaRPr lang="en-ID"/>
        </a:p>
      </dgm:t>
    </dgm:pt>
    <dgm:pt modelId="{09765034-D79C-4D26-9F53-1456AD5CCB10}">
      <dgm:prSet phldrT="[Text]" phldr="0"/>
      <dgm:spPr/>
      <dgm:t>
        <a:bodyPr/>
        <a:lstStyle/>
        <a:p>
          <a:r>
            <a:rPr lang="en-US" dirty="0" err="1"/>
            <a:t>Merupakan</a:t>
          </a:r>
          <a:r>
            <a:rPr lang="en-US" dirty="0"/>
            <a:t> </a:t>
          </a:r>
          <a:r>
            <a:rPr lang="en-US" dirty="0" err="1"/>
            <a:t>komponen</a:t>
          </a:r>
          <a:r>
            <a:rPr lang="en-US" dirty="0"/>
            <a:t> fundamental </a:t>
          </a:r>
          <a:r>
            <a:rPr lang="en-US" dirty="0" err="1"/>
            <a:t>kepribadian</a:t>
          </a:r>
          <a:r>
            <a:rPr lang="en-US" dirty="0"/>
            <a:t>, </a:t>
          </a:r>
          <a:r>
            <a:rPr lang="en-US" dirty="0" err="1"/>
            <a:t>cara</a:t>
          </a:r>
          <a:r>
            <a:rPr lang="en-US" dirty="0"/>
            <a:t> </a:t>
          </a:r>
          <a:r>
            <a:rPr lang="en-US" dirty="0" err="1"/>
            <a:t>berada</a:t>
          </a:r>
          <a:r>
            <a:rPr lang="en-US" dirty="0"/>
            <a:t>, </a:t>
          </a:r>
          <a:r>
            <a:rPr lang="en-US" dirty="0" err="1"/>
            <a:t>cara</a:t>
          </a:r>
          <a:r>
            <a:rPr lang="en-US" dirty="0"/>
            <a:t> </a:t>
          </a:r>
          <a:r>
            <a:rPr lang="en-US" dirty="0" err="1"/>
            <a:t>berkespresi</a:t>
          </a:r>
          <a:r>
            <a:rPr lang="en-US" dirty="0"/>
            <a:t>, </a:t>
          </a:r>
          <a:r>
            <a:rPr lang="en-US" dirty="0" err="1"/>
            <a:t>komunikasi</a:t>
          </a:r>
          <a:r>
            <a:rPr lang="en-US" dirty="0"/>
            <a:t>, </a:t>
          </a:r>
          <a:r>
            <a:rPr lang="en-US" dirty="0" err="1"/>
            <a:t>cara</a:t>
          </a:r>
          <a:r>
            <a:rPr lang="en-US" dirty="0"/>
            <a:t> </a:t>
          </a:r>
          <a:r>
            <a:rPr lang="en-US" dirty="0" err="1"/>
            <a:t>merasa</a:t>
          </a:r>
          <a:r>
            <a:rPr lang="en-US" dirty="0"/>
            <a:t>, </a:t>
          </a:r>
          <a:r>
            <a:rPr lang="en-US" dirty="0" err="1"/>
            <a:t>menghidupi</a:t>
          </a:r>
          <a:r>
            <a:rPr lang="en-US" dirty="0"/>
            <a:t> </a:t>
          </a:r>
          <a:r>
            <a:rPr lang="en-US" dirty="0" err="1"/>
            <a:t>cinta</a:t>
          </a:r>
          <a:endParaRPr lang="en-ID" dirty="0"/>
        </a:p>
      </dgm:t>
    </dgm:pt>
    <dgm:pt modelId="{D3448B1F-0AB8-4B55-B829-561D4288E3A4}" type="parTrans" cxnId="{6C135E8E-F5C3-4FA4-A0C0-A041449E1A8C}">
      <dgm:prSet/>
      <dgm:spPr/>
      <dgm:t>
        <a:bodyPr/>
        <a:lstStyle/>
        <a:p>
          <a:endParaRPr lang="en-ID"/>
        </a:p>
      </dgm:t>
    </dgm:pt>
    <dgm:pt modelId="{DE5A3754-01F0-45DC-BB35-7730455CADAF}" type="sibTrans" cxnId="{6C135E8E-F5C3-4FA4-A0C0-A041449E1A8C}">
      <dgm:prSet/>
      <dgm:spPr/>
      <dgm:t>
        <a:bodyPr/>
        <a:lstStyle/>
        <a:p>
          <a:endParaRPr lang="en-ID"/>
        </a:p>
      </dgm:t>
    </dgm:pt>
    <dgm:pt modelId="{DFAC127D-30FA-45E6-9317-FB16843D7FEA}" type="pres">
      <dgm:prSet presAssocID="{C8655D7D-2C8F-45E9-A26E-BDFF263FCAB9}" presName="Name0" presStyleCnt="0">
        <dgm:presLayoutVars>
          <dgm:dir/>
          <dgm:animLvl val="lvl"/>
          <dgm:resizeHandles val="exact"/>
        </dgm:presLayoutVars>
      </dgm:prSet>
      <dgm:spPr/>
    </dgm:pt>
    <dgm:pt modelId="{4F49D896-2DB9-40B0-8CE3-6216003D0292}" type="pres">
      <dgm:prSet presAssocID="{3F15FBB7-C514-499F-9F95-D5E91E9D628A}" presName="linNode" presStyleCnt="0"/>
      <dgm:spPr/>
    </dgm:pt>
    <dgm:pt modelId="{16FB8E94-DDED-4479-A4DC-8629E5A01C14}" type="pres">
      <dgm:prSet presAssocID="{3F15FBB7-C514-499F-9F95-D5E91E9D628A}" presName="parTx" presStyleLbl="revTx" presStyleIdx="0" presStyleCnt="2">
        <dgm:presLayoutVars>
          <dgm:chMax val="1"/>
          <dgm:bulletEnabled val="1"/>
        </dgm:presLayoutVars>
      </dgm:prSet>
      <dgm:spPr/>
    </dgm:pt>
    <dgm:pt modelId="{B0D166AE-C344-40C1-B7F5-219D1E5EE2D4}" type="pres">
      <dgm:prSet presAssocID="{3F15FBB7-C514-499F-9F95-D5E91E9D628A}" presName="bracket" presStyleLbl="parChTrans1D1" presStyleIdx="0" presStyleCnt="2"/>
      <dgm:spPr/>
    </dgm:pt>
    <dgm:pt modelId="{F8389D6F-A47E-4046-A2CD-C75B52FD60B1}" type="pres">
      <dgm:prSet presAssocID="{3F15FBB7-C514-499F-9F95-D5E91E9D628A}" presName="spH" presStyleCnt="0"/>
      <dgm:spPr/>
    </dgm:pt>
    <dgm:pt modelId="{EF96A657-C61A-4B73-9EAA-114E3B1647D6}" type="pres">
      <dgm:prSet presAssocID="{3F15FBB7-C514-499F-9F95-D5E91E9D628A}" presName="desTx" presStyleLbl="node1" presStyleIdx="0" presStyleCnt="2">
        <dgm:presLayoutVars>
          <dgm:bulletEnabled val="1"/>
        </dgm:presLayoutVars>
      </dgm:prSet>
      <dgm:spPr/>
    </dgm:pt>
    <dgm:pt modelId="{D948F20D-4B68-45C5-929F-389E8971C2C8}" type="pres">
      <dgm:prSet presAssocID="{86B7BC50-E084-4A88-9FC3-AE34BC221AB9}" presName="spV" presStyleCnt="0"/>
      <dgm:spPr/>
    </dgm:pt>
    <dgm:pt modelId="{45A4712B-7A4E-47C9-98A2-4914CAC0348C}" type="pres">
      <dgm:prSet presAssocID="{5866D8E0-0580-422F-927C-8904F70ACF9D}" presName="linNode" presStyleCnt="0"/>
      <dgm:spPr/>
    </dgm:pt>
    <dgm:pt modelId="{B1AA09CC-35F8-4D74-9EFC-B73097DFE15F}" type="pres">
      <dgm:prSet presAssocID="{5866D8E0-0580-422F-927C-8904F70ACF9D}" presName="parTx" presStyleLbl="revTx" presStyleIdx="1" presStyleCnt="2">
        <dgm:presLayoutVars>
          <dgm:chMax val="1"/>
          <dgm:bulletEnabled val="1"/>
        </dgm:presLayoutVars>
      </dgm:prSet>
      <dgm:spPr/>
    </dgm:pt>
    <dgm:pt modelId="{577BE9A1-1218-416E-B088-B29F36D45676}" type="pres">
      <dgm:prSet presAssocID="{5866D8E0-0580-422F-927C-8904F70ACF9D}" presName="bracket" presStyleLbl="parChTrans1D1" presStyleIdx="1" presStyleCnt="2"/>
      <dgm:spPr/>
    </dgm:pt>
    <dgm:pt modelId="{73CF2A05-369D-45A0-A20E-BCCF5702ECE1}" type="pres">
      <dgm:prSet presAssocID="{5866D8E0-0580-422F-927C-8904F70ACF9D}" presName="spH" presStyleCnt="0"/>
      <dgm:spPr/>
    </dgm:pt>
    <dgm:pt modelId="{4BE945C6-B4CA-4948-880D-1C37F17CD77D}" type="pres">
      <dgm:prSet presAssocID="{5866D8E0-0580-422F-927C-8904F70ACF9D}" presName="desTx" presStyleLbl="node1" presStyleIdx="1" presStyleCnt="2">
        <dgm:presLayoutVars>
          <dgm:bulletEnabled val="1"/>
        </dgm:presLayoutVars>
      </dgm:prSet>
      <dgm:spPr/>
    </dgm:pt>
  </dgm:ptLst>
  <dgm:cxnLst>
    <dgm:cxn modelId="{BBB3460A-89BD-48E1-B5F3-7EE309A048FA}" srcId="{3F15FBB7-C514-499F-9F95-D5E91E9D628A}" destId="{E52FC781-4DC8-4C82-B2F7-76FDA2C1EAC4}" srcOrd="1" destOrd="0" parTransId="{541EE123-47AD-4583-BA8B-BDEB9C1BE4F3}" sibTransId="{D94BF919-EBDD-41BB-AABE-B0D98CBEF46C}"/>
    <dgm:cxn modelId="{F4EC281F-67B0-4B4B-81CD-8C60D419F3C6}" type="presOf" srcId="{C8655D7D-2C8F-45E9-A26E-BDFF263FCAB9}" destId="{DFAC127D-30FA-45E6-9317-FB16843D7FEA}" srcOrd="0" destOrd="0" presId="urn:diagrams.loki3.com/BracketList"/>
    <dgm:cxn modelId="{E2D05C23-5E56-4EC2-AE76-5128B102D3B8}" type="presOf" srcId="{09765034-D79C-4D26-9F53-1456AD5CCB10}" destId="{4BE945C6-B4CA-4948-880D-1C37F17CD77D}" srcOrd="0" destOrd="1" presId="urn:diagrams.loki3.com/BracketList"/>
    <dgm:cxn modelId="{8C3F3A30-4FDD-4670-92C7-41F54A66074B}" srcId="{5866D8E0-0580-422F-927C-8904F70ACF9D}" destId="{2A95A23F-0A7D-465F-8EFA-7C8BFEE20307}" srcOrd="0" destOrd="0" parTransId="{CDB979FF-431B-4604-83F0-9ADDDB329AFE}" sibTransId="{A017FE52-01EB-4D12-A3A9-53725E45DA5E}"/>
    <dgm:cxn modelId="{46041D66-B0BC-4327-BB9A-1E83EBFBFEA7}" type="presOf" srcId="{2A95A23F-0A7D-465F-8EFA-7C8BFEE20307}" destId="{4BE945C6-B4CA-4948-880D-1C37F17CD77D}" srcOrd="0" destOrd="0" presId="urn:diagrams.loki3.com/BracketList"/>
    <dgm:cxn modelId="{77415174-1119-4597-B69F-71C31814EBAF}" type="presOf" srcId="{3F15FBB7-C514-499F-9F95-D5E91E9D628A}" destId="{16FB8E94-DDED-4479-A4DC-8629E5A01C14}" srcOrd="0" destOrd="0" presId="urn:diagrams.loki3.com/BracketList"/>
    <dgm:cxn modelId="{77391175-0349-4FB5-9205-67EF9E0C32A5}" type="presOf" srcId="{E52FC781-4DC8-4C82-B2F7-76FDA2C1EAC4}" destId="{EF96A657-C61A-4B73-9EAA-114E3B1647D6}" srcOrd="0" destOrd="1" presId="urn:diagrams.loki3.com/BracketList"/>
    <dgm:cxn modelId="{6C135E8E-F5C3-4FA4-A0C0-A041449E1A8C}" srcId="{5866D8E0-0580-422F-927C-8904F70ACF9D}" destId="{09765034-D79C-4D26-9F53-1456AD5CCB10}" srcOrd="1" destOrd="0" parTransId="{D3448B1F-0AB8-4B55-B829-561D4288E3A4}" sibTransId="{DE5A3754-01F0-45DC-BB35-7730455CADAF}"/>
    <dgm:cxn modelId="{825F44B4-5D6D-4258-AEB7-4828877F6AAC}" srcId="{3F15FBB7-C514-499F-9F95-D5E91E9D628A}" destId="{87F64D10-89CE-40E8-85F6-D49A3DA6EBCA}" srcOrd="0" destOrd="0" parTransId="{F0D1C7F5-5E2E-4691-ADC9-BAF786092B05}" sibTransId="{07A88294-09D2-4C2A-904A-81664A7D50D3}"/>
    <dgm:cxn modelId="{6A5ECFB8-B034-4C47-AC9D-A32CB9A15C78}" srcId="{C8655D7D-2C8F-45E9-A26E-BDFF263FCAB9}" destId="{3F15FBB7-C514-499F-9F95-D5E91E9D628A}" srcOrd="0" destOrd="0" parTransId="{CF2CD629-238D-41BA-BBBA-413AB8D9CFE3}" sibTransId="{86B7BC50-E084-4A88-9FC3-AE34BC221AB9}"/>
    <dgm:cxn modelId="{7B42D7C0-BE17-4693-BD12-6FFBA746CCDE}" srcId="{C8655D7D-2C8F-45E9-A26E-BDFF263FCAB9}" destId="{5866D8E0-0580-422F-927C-8904F70ACF9D}" srcOrd="1" destOrd="0" parTransId="{54D53406-1D58-4DE4-9ED3-A3C8F43B78BC}" sibTransId="{5597DAFF-6113-440A-BD6A-36D13D7C2B26}"/>
    <dgm:cxn modelId="{B2F51BC6-8FE3-4897-A8BC-7DD00B122068}" type="presOf" srcId="{87F64D10-89CE-40E8-85F6-D49A3DA6EBCA}" destId="{EF96A657-C61A-4B73-9EAA-114E3B1647D6}" srcOrd="0" destOrd="0" presId="urn:diagrams.loki3.com/BracketList"/>
    <dgm:cxn modelId="{F3A2A4C6-8C96-40AB-B966-7FFD215E8F87}" type="presOf" srcId="{5866D8E0-0580-422F-927C-8904F70ACF9D}" destId="{B1AA09CC-35F8-4D74-9EFC-B73097DFE15F}" srcOrd="0" destOrd="0" presId="urn:diagrams.loki3.com/BracketList"/>
    <dgm:cxn modelId="{B1C4AE78-709C-4A88-A205-F0BEC04109DA}" type="presParOf" srcId="{DFAC127D-30FA-45E6-9317-FB16843D7FEA}" destId="{4F49D896-2DB9-40B0-8CE3-6216003D0292}" srcOrd="0" destOrd="0" presId="urn:diagrams.loki3.com/BracketList"/>
    <dgm:cxn modelId="{DBDFD547-C38A-415D-8709-D1CF9CB31B1E}" type="presParOf" srcId="{4F49D896-2DB9-40B0-8CE3-6216003D0292}" destId="{16FB8E94-DDED-4479-A4DC-8629E5A01C14}" srcOrd="0" destOrd="0" presId="urn:diagrams.loki3.com/BracketList"/>
    <dgm:cxn modelId="{CAD64D1F-9DC4-44B0-911C-D1D5FFAEF0EA}" type="presParOf" srcId="{4F49D896-2DB9-40B0-8CE3-6216003D0292}" destId="{B0D166AE-C344-40C1-B7F5-219D1E5EE2D4}" srcOrd="1" destOrd="0" presId="urn:diagrams.loki3.com/BracketList"/>
    <dgm:cxn modelId="{8F228FC4-D572-42A4-ADCF-9852A3360F0E}" type="presParOf" srcId="{4F49D896-2DB9-40B0-8CE3-6216003D0292}" destId="{F8389D6F-A47E-4046-A2CD-C75B52FD60B1}" srcOrd="2" destOrd="0" presId="urn:diagrams.loki3.com/BracketList"/>
    <dgm:cxn modelId="{6E0D250D-601C-4BBE-B45A-56D00F04A7C9}" type="presParOf" srcId="{4F49D896-2DB9-40B0-8CE3-6216003D0292}" destId="{EF96A657-C61A-4B73-9EAA-114E3B1647D6}" srcOrd="3" destOrd="0" presId="urn:diagrams.loki3.com/BracketList"/>
    <dgm:cxn modelId="{4196400B-F4EF-47EB-9722-9E8692CA2C9F}" type="presParOf" srcId="{DFAC127D-30FA-45E6-9317-FB16843D7FEA}" destId="{D948F20D-4B68-45C5-929F-389E8971C2C8}" srcOrd="1" destOrd="0" presId="urn:diagrams.loki3.com/BracketList"/>
    <dgm:cxn modelId="{A65227EF-7C61-42E0-B8A9-DBC219B6D11C}" type="presParOf" srcId="{DFAC127D-30FA-45E6-9317-FB16843D7FEA}" destId="{45A4712B-7A4E-47C9-98A2-4914CAC0348C}" srcOrd="2" destOrd="0" presId="urn:diagrams.loki3.com/BracketList"/>
    <dgm:cxn modelId="{809139E8-9691-4625-AB65-1897A281C97C}" type="presParOf" srcId="{45A4712B-7A4E-47C9-98A2-4914CAC0348C}" destId="{B1AA09CC-35F8-4D74-9EFC-B73097DFE15F}" srcOrd="0" destOrd="0" presId="urn:diagrams.loki3.com/BracketList"/>
    <dgm:cxn modelId="{E078249F-6C74-4E22-9737-4D7C5FA32906}" type="presParOf" srcId="{45A4712B-7A4E-47C9-98A2-4914CAC0348C}" destId="{577BE9A1-1218-416E-B088-B29F36D45676}" srcOrd="1" destOrd="0" presId="urn:diagrams.loki3.com/BracketList"/>
    <dgm:cxn modelId="{4CAD5DF6-D926-40CE-B57E-B3231576DEB7}" type="presParOf" srcId="{45A4712B-7A4E-47C9-98A2-4914CAC0348C}" destId="{73CF2A05-369D-45A0-A20E-BCCF5702ECE1}" srcOrd="2" destOrd="0" presId="urn:diagrams.loki3.com/BracketList"/>
    <dgm:cxn modelId="{65D54AC2-290F-4F09-B97D-D2E9F0CBC068}" type="presParOf" srcId="{45A4712B-7A4E-47C9-98A2-4914CAC0348C}" destId="{4BE945C6-B4CA-4948-880D-1C37F17CD77D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8B757C-3BB7-4E1B-B3B4-202FAB3989BC}">
      <dsp:nvSpPr>
        <dsp:cNvPr id="0" name=""/>
        <dsp:cNvSpPr/>
      </dsp:nvSpPr>
      <dsp:spPr>
        <a:xfrm rot="5400000">
          <a:off x="1642950" y="-248776"/>
          <a:ext cx="1345462" cy="21794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Sesuatu</a:t>
          </a:r>
          <a:r>
            <a:rPr lang="en-US" sz="1700" kern="1200" dirty="0"/>
            <a:t> yang </a:t>
          </a:r>
          <a:r>
            <a:rPr lang="en-US" sz="1700" kern="1200" dirty="0" err="1"/>
            <a:t>baik</a:t>
          </a:r>
          <a:r>
            <a:rPr lang="en-US" sz="1700" kern="1200" dirty="0"/>
            <a:t>/</a:t>
          </a:r>
          <a:r>
            <a:rPr lang="en-US" sz="1700" kern="1200" dirty="0" err="1"/>
            <a:t>sebuah</a:t>
          </a:r>
          <a:r>
            <a:rPr lang="en-US" sz="1700" kern="1200" dirty="0"/>
            <a:t> </a:t>
          </a:r>
          <a:r>
            <a:rPr lang="en-US" sz="1700" kern="1200" dirty="0" err="1"/>
            <a:t>nilai</a:t>
          </a:r>
          <a:r>
            <a:rPr lang="en-US" sz="1700" kern="1200" dirty="0"/>
            <a:t> yang </a:t>
          </a:r>
          <a:r>
            <a:rPr lang="en-US" sz="1700" kern="1200" dirty="0" err="1"/>
            <a:t>mengandung</a:t>
          </a:r>
          <a:r>
            <a:rPr lang="en-US" sz="1700" kern="1200" dirty="0"/>
            <a:t> </a:t>
          </a:r>
          <a:r>
            <a:rPr lang="en-US" sz="1700" kern="1200" dirty="0" err="1"/>
            <a:t>dinamika</a:t>
          </a:r>
          <a:r>
            <a:rPr lang="en-US" sz="1700" kern="1200" dirty="0"/>
            <a:t> dan </a:t>
          </a:r>
          <a:r>
            <a:rPr lang="en-US" sz="1700" kern="1200" dirty="0" err="1"/>
            <a:t>gerak</a:t>
          </a:r>
          <a:endParaRPr lang="en-ID" sz="1700" kern="1200" dirty="0"/>
        </a:p>
      </dsp:txBody>
      <dsp:txXfrm rot="-5400000">
        <a:off x="1225949" y="233905"/>
        <a:ext cx="2113785" cy="1214102"/>
      </dsp:txXfrm>
    </dsp:sp>
    <dsp:sp modelId="{61B94CBA-C4F4-495E-AB61-D75FCC68E385}">
      <dsp:nvSpPr>
        <dsp:cNvPr id="0" name=""/>
        <dsp:cNvSpPr/>
      </dsp:nvSpPr>
      <dsp:spPr>
        <a:xfrm>
          <a:off x="0" y="42"/>
          <a:ext cx="1225949" cy="168182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Hidup</a:t>
          </a:r>
          <a:endParaRPr lang="en-ID" sz="2000" kern="1200" dirty="0"/>
        </a:p>
      </dsp:txBody>
      <dsp:txXfrm>
        <a:off x="59846" y="59888"/>
        <a:ext cx="1106257" cy="1562136"/>
      </dsp:txXfrm>
    </dsp:sp>
    <dsp:sp modelId="{8C8EC7C4-2E76-418D-8B91-6A059E9EE535}">
      <dsp:nvSpPr>
        <dsp:cNvPr id="0" name=""/>
        <dsp:cNvSpPr/>
      </dsp:nvSpPr>
      <dsp:spPr>
        <a:xfrm rot="5400000">
          <a:off x="1642950" y="1517143"/>
          <a:ext cx="1345462" cy="21794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Tubuh</a:t>
          </a:r>
          <a:r>
            <a:rPr lang="en-US" sz="1700" kern="1200" dirty="0"/>
            <a:t> dan Jiwa</a:t>
          </a:r>
          <a:endParaRPr lang="en-ID" sz="1700" kern="1200" dirty="0"/>
        </a:p>
      </dsp:txBody>
      <dsp:txXfrm rot="-5400000">
        <a:off x="1225949" y="1999824"/>
        <a:ext cx="2113785" cy="1214102"/>
      </dsp:txXfrm>
    </dsp:sp>
    <dsp:sp modelId="{CEFB8454-87E9-44B5-95BA-D918D448E29A}">
      <dsp:nvSpPr>
        <dsp:cNvPr id="0" name=""/>
        <dsp:cNvSpPr/>
      </dsp:nvSpPr>
      <dsp:spPr>
        <a:xfrm>
          <a:off x="0" y="1765961"/>
          <a:ext cx="1225949" cy="168182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Manusia</a:t>
          </a:r>
          <a:r>
            <a:rPr lang="en-US" sz="2000" kern="1200" dirty="0"/>
            <a:t> </a:t>
          </a:r>
          <a:endParaRPr lang="en-ID" sz="2000" kern="1200" dirty="0"/>
        </a:p>
      </dsp:txBody>
      <dsp:txXfrm>
        <a:off x="59846" y="1825807"/>
        <a:ext cx="1106257" cy="15621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79FD6-D9AB-44D0-ACF8-D59591E92EA0}">
      <dsp:nvSpPr>
        <dsp:cNvPr id="0" name=""/>
        <dsp:cNvSpPr/>
      </dsp:nvSpPr>
      <dsp:spPr>
        <a:xfrm>
          <a:off x="1161" y="1118803"/>
          <a:ext cx="4227463" cy="211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Secara filosofis:</a:t>
          </a:r>
          <a:endParaRPr lang="en-ID" sz="2500" kern="1200"/>
        </a:p>
      </dsp:txBody>
      <dsp:txXfrm>
        <a:off x="63070" y="1180712"/>
        <a:ext cx="4103645" cy="1989913"/>
      </dsp:txXfrm>
    </dsp:sp>
    <dsp:sp modelId="{24C1CE86-6A39-4E37-B516-9159C855339E}">
      <dsp:nvSpPr>
        <dsp:cNvPr id="0" name=""/>
        <dsp:cNvSpPr/>
      </dsp:nvSpPr>
      <dsp:spPr>
        <a:xfrm>
          <a:off x="5285490" y="1118803"/>
          <a:ext cx="4227463" cy="211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Hidup Adalah kemampuan untuk beraktivitas dari subjek yang  hidup dan cendrung menyempurnakan diri terus menerus.</a:t>
          </a:r>
          <a:endParaRPr lang="en-ID" sz="2500" kern="1200"/>
        </a:p>
      </dsp:txBody>
      <dsp:txXfrm>
        <a:off x="5347399" y="1180712"/>
        <a:ext cx="4103645" cy="19899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4DFB0-D37C-4C53-9E52-16370E9ACD0A}">
      <dsp:nvSpPr>
        <dsp:cNvPr id="0" name=""/>
        <dsp:cNvSpPr/>
      </dsp:nvSpPr>
      <dsp:spPr>
        <a:xfrm>
          <a:off x="3094" y="0"/>
          <a:ext cx="415285" cy="41528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A1B5D-ABFA-4C34-AFF9-EB6D98DBB90D}">
      <dsp:nvSpPr>
        <dsp:cNvPr id="0" name=""/>
        <dsp:cNvSpPr/>
      </dsp:nvSpPr>
      <dsp:spPr>
        <a:xfrm>
          <a:off x="44622" y="41528"/>
          <a:ext cx="332228" cy="332228"/>
        </a:xfrm>
        <a:prstGeom prst="chord">
          <a:avLst>
            <a:gd name="adj1" fmla="val 1168272"/>
            <a:gd name="adj2" fmla="val 96317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757968-2904-4216-AE37-0E93C71563F7}">
      <dsp:nvSpPr>
        <dsp:cNvPr id="0" name=""/>
        <dsp:cNvSpPr/>
      </dsp:nvSpPr>
      <dsp:spPr>
        <a:xfrm>
          <a:off x="504896" y="0"/>
          <a:ext cx="1228551" cy="415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Nutrisi</a:t>
          </a:r>
          <a:endParaRPr lang="en-ID" sz="1100" kern="1200" dirty="0"/>
        </a:p>
      </dsp:txBody>
      <dsp:txXfrm>
        <a:off x="504896" y="0"/>
        <a:ext cx="1228551" cy="415285"/>
      </dsp:txXfrm>
    </dsp:sp>
    <dsp:sp modelId="{2DCD992B-4C06-42BC-82C7-9783939317A5}">
      <dsp:nvSpPr>
        <dsp:cNvPr id="0" name=""/>
        <dsp:cNvSpPr/>
      </dsp:nvSpPr>
      <dsp:spPr>
        <a:xfrm>
          <a:off x="1819966" y="0"/>
          <a:ext cx="415285" cy="41528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D3753-5483-465A-8A45-6C3C8C37D122}">
      <dsp:nvSpPr>
        <dsp:cNvPr id="0" name=""/>
        <dsp:cNvSpPr/>
      </dsp:nvSpPr>
      <dsp:spPr>
        <a:xfrm>
          <a:off x="1861494" y="41528"/>
          <a:ext cx="332228" cy="332228"/>
        </a:xfrm>
        <a:prstGeom prst="chord">
          <a:avLst>
            <a:gd name="adj1" fmla="val 20431728"/>
            <a:gd name="adj2" fmla="val 1196827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F7BC1-145C-459E-A85B-D7256A2CFBBC}">
      <dsp:nvSpPr>
        <dsp:cNvPr id="0" name=""/>
        <dsp:cNvSpPr/>
      </dsp:nvSpPr>
      <dsp:spPr>
        <a:xfrm>
          <a:off x="2321769" y="0"/>
          <a:ext cx="1228551" cy="415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Pertumbuhan</a:t>
          </a:r>
          <a:endParaRPr lang="en-ID" sz="1100" kern="1200" dirty="0"/>
        </a:p>
      </dsp:txBody>
      <dsp:txXfrm>
        <a:off x="2321769" y="0"/>
        <a:ext cx="1228551" cy="415285"/>
      </dsp:txXfrm>
    </dsp:sp>
    <dsp:sp modelId="{483CC47B-E82B-4C3A-9CC2-8811138B5CE2}">
      <dsp:nvSpPr>
        <dsp:cNvPr id="0" name=""/>
        <dsp:cNvSpPr/>
      </dsp:nvSpPr>
      <dsp:spPr>
        <a:xfrm>
          <a:off x="3636838" y="0"/>
          <a:ext cx="415285" cy="41528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5DE1D0-025C-4AFD-A370-DF96CDDA74B1}">
      <dsp:nvSpPr>
        <dsp:cNvPr id="0" name=""/>
        <dsp:cNvSpPr/>
      </dsp:nvSpPr>
      <dsp:spPr>
        <a:xfrm>
          <a:off x="3678366" y="41528"/>
          <a:ext cx="332228" cy="332228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5841BF-D40B-46F5-A72C-AFBC5DEB9839}">
      <dsp:nvSpPr>
        <dsp:cNvPr id="0" name=""/>
        <dsp:cNvSpPr/>
      </dsp:nvSpPr>
      <dsp:spPr>
        <a:xfrm>
          <a:off x="4138641" y="0"/>
          <a:ext cx="1228551" cy="415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Perkembangbiakan</a:t>
          </a:r>
          <a:endParaRPr lang="en-ID" sz="1100" kern="1200" dirty="0"/>
        </a:p>
      </dsp:txBody>
      <dsp:txXfrm>
        <a:off x="4138641" y="0"/>
        <a:ext cx="1228551" cy="4152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4B524B-9F13-4BA5-A16E-11371595DFE3}">
      <dsp:nvSpPr>
        <dsp:cNvPr id="0" name=""/>
        <dsp:cNvSpPr/>
      </dsp:nvSpPr>
      <dsp:spPr>
        <a:xfrm>
          <a:off x="1774" y="1484086"/>
          <a:ext cx="2766329" cy="138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Manusia</a:t>
          </a:r>
          <a:endParaRPr lang="en-ID" sz="4400" kern="1200" dirty="0"/>
        </a:p>
      </dsp:txBody>
      <dsp:txXfrm>
        <a:off x="42285" y="1524597"/>
        <a:ext cx="2685307" cy="1302142"/>
      </dsp:txXfrm>
    </dsp:sp>
    <dsp:sp modelId="{0C781A3D-F036-45E1-ACBC-F32D2092D66E}">
      <dsp:nvSpPr>
        <dsp:cNvPr id="0" name=""/>
        <dsp:cNvSpPr/>
      </dsp:nvSpPr>
      <dsp:spPr>
        <a:xfrm rot="19457599">
          <a:off x="2640020" y="1749400"/>
          <a:ext cx="1362697" cy="57216"/>
        </a:xfrm>
        <a:custGeom>
          <a:avLst/>
          <a:gdLst/>
          <a:ahLst/>
          <a:cxnLst/>
          <a:rect l="0" t="0" r="0" b="0"/>
          <a:pathLst>
            <a:path>
              <a:moveTo>
                <a:pt x="0" y="28608"/>
              </a:moveTo>
              <a:lnTo>
                <a:pt x="1362697" y="2860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87302" y="1743941"/>
        <a:ext cx="68134" cy="68134"/>
      </dsp:txXfrm>
    </dsp:sp>
    <dsp:sp modelId="{02315CBF-E3EE-4D34-BBD9-F5CBCB34AF6B}">
      <dsp:nvSpPr>
        <dsp:cNvPr id="0" name=""/>
        <dsp:cNvSpPr/>
      </dsp:nvSpPr>
      <dsp:spPr>
        <a:xfrm>
          <a:off x="3874635" y="688767"/>
          <a:ext cx="2766329" cy="138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Fisik</a:t>
          </a:r>
          <a:endParaRPr lang="en-ID" sz="4400" kern="1200" dirty="0"/>
        </a:p>
      </dsp:txBody>
      <dsp:txXfrm>
        <a:off x="3915146" y="729278"/>
        <a:ext cx="2685307" cy="1302142"/>
      </dsp:txXfrm>
    </dsp:sp>
    <dsp:sp modelId="{350A65FF-897B-4D8C-AD7C-A4A02229BDE6}">
      <dsp:nvSpPr>
        <dsp:cNvPr id="0" name=""/>
        <dsp:cNvSpPr/>
      </dsp:nvSpPr>
      <dsp:spPr>
        <a:xfrm>
          <a:off x="6640964" y="1351740"/>
          <a:ext cx="1106531" cy="57216"/>
        </a:xfrm>
        <a:custGeom>
          <a:avLst/>
          <a:gdLst/>
          <a:ahLst/>
          <a:cxnLst/>
          <a:rect l="0" t="0" r="0" b="0"/>
          <a:pathLst>
            <a:path>
              <a:moveTo>
                <a:pt x="0" y="28608"/>
              </a:moveTo>
              <a:lnTo>
                <a:pt x="1106531" y="2860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7166567" y="1352686"/>
        <a:ext cx="55326" cy="55326"/>
      </dsp:txXfrm>
    </dsp:sp>
    <dsp:sp modelId="{0986473C-F249-42E3-AE9C-CA9D6E0B10E8}">
      <dsp:nvSpPr>
        <dsp:cNvPr id="0" name=""/>
        <dsp:cNvSpPr/>
      </dsp:nvSpPr>
      <dsp:spPr>
        <a:xfrm>
          <a:off x="7747496" y="688767"/>
          <a:ext cx="2766329" cy="138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Jasmaniah</a:t>
          </a:r>
          <a:endParaRPr lang="en-ID" sz="4400" kern="1200" dirty="0"/>
        </a:p>
      </dsp:txBody>
      <dsp:txXfrm>
        <a:off x="7788007" y="729278"/>
        <a:ext cx="2685307" cy="1302142"/>
      </dsp:txXfrm>
    </dsp:sp>
    <dsp:sp modelId="{86B3BA2B-A34A-4936-89C3-B2C04F194ABE}">
      <dsp:nvSpPr>
        <dsp:cNvPr id="0" name=""/>
        <dsp:cNvSpPr/>
      </dsp:nvSpPr>
      <dsp:spPr>
        <a:xfrm rot="2142401">
          <a:off x="2640020" y="2544720"/>
          <a:ext cx="1362697" cy="57216"/>
        </a:xfrm>
        <a:custGeom>
          <a:avLst/>
          <a:gdLst/>
          <a:ahLst/>
          <a:cxnLst/>
          <a:rect l="0" t="0" r="0" b="0"/>
          <a:pathLst>
            <a:path>
              <a:moveTo>
                <a:pt x="0" y="28608"/>
              </a:moveTo>
              <a:lnTo>
                <a:pt x="1362697" y="2860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87302" y="2539261"/>
        <a:ext cx="68134" cy="68134"/>
      </dsp:txXfrm>
    </dsp:sp>
    <dsp:sp modelId="{25D81595-0A1C-4E9A-A379-4A9AB519B9D0}">
      <dsp:nvSpPr>
        <dsp:cNvPr id="0" name=""/>
        <dsp:cNvSpPr/>
      </dsp:nvSpPr>
      <dsp:spPr>
        <a:xfrm>
          <a:off x="3874635" y="2279406"/>
          <a:ext cx="2766329" cy="138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Rohani</a:t>
          </a:r>
          <a:endParaRPr lang="en-ID" sz="4400" kern="1200" dirty="0"/>
        </a:p>
      </dsp:txBody>
      <dsp:txXfrm>
        <a:off x="3915146" y="2319917"/>
        <a:ext cx="2685307" cy="1302142"/>
      </dsp:txXfrm>
    </dsp:sp>
    <dsp:sp modelId="{5FD86A3E-D43F-4F2D-B101-F3CE6684B490}">
      <dsp:nvSpPr>
        <dsp:cNvPr id="0" name=""/>
        <dsp:cNvSpPr/>
      </dsp:nvSpPr>
      <dsp:spPr>
        <a:xfrm>
          <a:off x="6640964" y="2942380"/>
          <a:ext cx="1106531" cy="57216"/>
        </a:xfrm>
        <a:custGeom>
          <a:avLst/>
          <a:gdLst/>
          <a:ahLst/>
          <a:cxnLst/>
          <a:rect l="0" t="0" r="0" b="0"/>
          <a:pathLst>
            <a:path>
              <a:moveTo>
                <a:pt x="0" y="28608"/>
              </a:moveTo>
              <a:lnTo>
                <a:pt x="1106531" y="2860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7166567" y="2943325"/>
        <a:ext cx="55326" cy="55326"/>
      </dsp:txXfrm>
    </dsp:sp>
    <dsp:sp modelId="{079C752C-FF60-4C42-83A4-62DCE2878390}">
      <dsp:nvSpPr>
        <dsp:cNvPr id="0" name=""/>
        <dsp:cNvSpPr/>
      </dsp:nvSpPr>
      <dsp:spPr>
        <a:xfrm>
          <a:off x="7747496" y="2279406"/>
          <a:ext cx="2766329" cy="138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Roahaniah</a:t>
          </a:r>
          <a:endParaRPr lang="en-ID" sz="4400" kern="1200" dirty="0"/>
        </a:p>
      </dsp:txBody>
      <dsp:txXfrm>
        <a:off x="7788007" y="2319917"/>
        <a:ext cx="2685307" cy="13021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5067E-08A5-4796-9D37-BA32D8674592}">
      <dsp:nvSpPr>
        <dsp:cNvPr id="0" name=""/>
        <dsp:cNvSpPr/>
      </dsp:nvSpPr>
      <dsp:spPr>
        <a:xfrm rot="16200000">
          <a:off x="-527310" y="1565943"/>
          <a:ext cx="3315916" cy="2026376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76200" tIns="127000" rIns="114300" bIns="1270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Hidup </a:t>
          </a:r>
          <a:r>
            <a:rPr lang="en-US" sz="2000" kern="1200" dirty="0" err="1"/>
            <a:t>Anugerah</a:t>
          </a:r>
          <a:endParaRPr lang="en-ID" sz="2000" kern="1200" dirty="0"/>
        </a:p>
      </dsp:txBody>
      <dsp:txXfrm rot="5400000">
        <a:off x="216396" y="1020111"/>
        <a:ext cx="1927439" cy="3118042"/>
      </dsp:txXfrm>
    </dsp:sp>
    <dsp:sp modelId="{F5A9F176-5CB8-4F29-B02E-50ED440A6A52}">
      <dsp:nvSpPr>
        <dsp:cNvPr id="0" name=""/>
        <dsp:cNvSpPr/>
      </dsp:nvSpPr>
      <dsp:spPr>
        <a:xfrm rot="5400000">
          <a:off x="1591079" y="1565943"/>
          <a:ext cx="3315916" cy="2026376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tint val="50000"/>
            <a:hueOff val="6705813"/>
            <a:satOff val="-63813"/>
            <a:lumOff val="6214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14300" tIns="127000" rIns="76200" bIns="1270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Hidup </a:t>
          </a:r>
          <a:r>
            <a:rPr lang="en-US" sz="2000" kern="1200" dirty="0" err="1"/>
            <a:t>Tanggungjawab</a:t>
          </a:r>
          <a:endParaRPr lang="en-ID" sz="2000" kern="1200" dirty="0"/>
        </a:p>
      </dsp:txBody>
      <dsp:txXfrm rot="-5400000">
        <a:off x="2235849" y="1020111"/>
        <a:ext cx="1927439" cy="3118042"/>
      </dsp:txXfrm>
    </dsp:sp>
    <dsp:sp modelId="{F227A172-4EEA-473D-9CE7-168F1CF73C9B}">
      <dsp:nvSpPr>
        <dsp:cNvPr id="0" name=""/>
        <dsp:cNvSpPr/>
      </dsp:nvSpPr>
      <dsp:spPr>
        <a:xfrm>
          <a:off x="1130440" y="0"/>
          <a:ext cx="2118390" cy="2118287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A840561-9F47-4EE6-9B3F-B214F708F578}">
      <dsp:nvSpPr>
        <dsp:cNvPr id="0" name=""/>
        <dsp:cNvSpPr/>
      </dsp:nvSpPr>
      <dsp:spPr>
        <a:xfrm rot="10800000">
          <a:off x="1130440" y="3039460"/>
          <a:ext cx="2118390" cy="2118287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AD9B7-1E09-46AC-9DE7-EA5CEB5A29D8}">
      <dsp:nvSpPr>
        <dsp:cNvPr id="0" name=""/>
        <dsp:cNvSpPr/>
      </dsp:nvSpPr>
      <dsp:spPr>
        <a:xfrm>
          <a:off x="0" y="1484469"/>
          <a:ext cx="2628900" cy="63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73660" rIns="206248" bIns="73660" numCol="1" spcCol="1270" anchor="ctr" anchorCtr="0">
          <a:noAutofit/>
        </a:bodyPr>
        <a:lstStyle/>
        <a:p>
          <a:pPr marL="0" lvl="0" indent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Jenis</a:t>
          </a:r>
          <a:endParaRPr lang="en-ID" sz="2900" kern="1200" dirty="0"/>
        </a:p>
      </dsp:txBody>
      <dsp:txXfrm>
        <a:off x="0" y="1484469"/>
        <a:ext cx="2628900" cy="633600"/>
      </dsp:txXfrm>
    </dsp:sp>
    <dsp:sp modelId="{CFC2E590-450D-455F-A344-32BD111EB34F}">
      <dsp:nvSpPr>
        <dsp:cNvPr id="0" name=""/>
        <dsp:cNvSpPr/>
      </dsp:nvSpPr>
      <dsp:spPr>
        <a:xfrm>
          <a:off x="2628899" y="1484469"/>
          <a:ext cx="525780" cy="633600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9BA89-7C89-4C6A-8BAE-2B404C1A4048}">
      <dsp:nvSpPr>
        <dsp:cNvPr id="0" name=""/>
        <dsp:cNvSpPr/>
      </dsp:nvSpPr>
      <dsp:spPr>
        <a:xfrm>
          <a:off x="3364991" y="1484469"/>
          <a:ext cx="7150608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D" sz="2900" kern="1200"/>
        </a:p>
      </dsp:txBody>
      <dsp:txXfrm>
        <a:off x="3364991" y="1484469"/>
        <a:ext cx="7150608" cy="633600"/>
      </dsp:txXfrm>
    </dsp:sp>
    <dsp:sp modelId="{33252559-8033-408C-9932-5ED6827A3B52}">
      <dsp:nvSpPr>
        <dsp:cNvPr id="0" name=""/>
        <dsp:cNvSpPr/>
      </dsp:nvSpPr>
      <dsp:spPr>
        <a:xfrm>
          <a:off x="0" y="2233269"/>
          <a:ext cx="2628900" cy="63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73660" rIns="206248" bIns="73660" numCol="1" spcCol="1270" anchor="ctr" anchorCtr="0">
          <a:noAutofit/>
        </a:bodyPr>
        <a:lstStyle/>
        <a:p>
          <a:pPr marL="0" lvl="0" indent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Dampaknya</a:t>
          </a:r>
          <a:endParaRPr lang="en-ID" sz="2900" kern="1200" dirty="0"/>
        </a:p>
      </dsp:txBody>
      <dsp:txXfrm>
        <a:off x="0" y="2233269"/>
        <a:ext cx="2628900" cy="633600"/>
      </dsp:txXfrm>
    </dsp:sp>
    <dsp:sp modelId="{5A6B0CA0-13F6-4B9A-953B-E315F145001F}">
      <dsp:nvSpPr>
        <dsp:cNvPr id="0" name=""/>
        <dsp:cNvSpPr/>
      </dsp:nvSpPr>
      <dsp:spPr>
        <a:xfrm>
          <a:off x="2628899" y="2233269"/>
          <a:ext cx="525780" cy="633600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6BAAAE-F489-4A8A-AE81-92E97C0CC987}">
      <dsp:nvSpPr>
        <dsp:cNvPr id="0" name=""/>
        <dsp:cNvSpPr/>
      </dsp:nvSpPr>
      <dsp:spPr>
        <a:xfrm>
          <a:off x="3364991" y="2233269"/>
          <a:ext cx="7150608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D" sz="2900" kern="1200"/>
        </a:p>
      </dsp:txBody>
      <dsp:txXfrm>
        <a:off x="3364991" y="2233269"/>
        <a:ext cx="7150608" cy="6336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44C51-501D-44B4-8B9C-B372431DBD87}">
      <dsp:nvSpPr>
        <dsp:cNvPr id="0" name=""/>
        <dsp:cNvSpPr/>
      </dsp:nvSpPr>
      <dsp:spPr>
        <a:xfrm>
          <a:off x="259985" y="1030493"/>
          <a:ext cx="4875916" cy="573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33B566-1BA0-486D-AF64-185D6ABF7B37}">
      <dsp:nvSpPr>
        <dsp:cNvPr id="0" name=""/>
        <dsp:cNvSpPr/>
      </dsp:nvSpPr>
      <dsp:spPr>
        <a:xfrm>
          <a:off x="259985" y="1245928"/>
          <a:ext cx="358202" cy="358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A27B9A-B3AB-4759-9315-A08E80145CC2}">
      <dsp:nvSpPr>
        <dsp:cNvPr id="0" name=""/>
        <dsp:cNvSpPr/>
      </dsp:nvSpPr>
      <dsp:spPr>
        <a:xfrm>
          <a:off x="259985" y="0"/>
          <a:ext cx="4875916" cy="10304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66040" rIns="99060" bIns="6604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 err="1"/>
            <a:t>Konservatif</a:t>
          </a:r>
          <a:endParaRPr lang="en-ID" sz="5200" kern="1200" dirty="0"/>
        </a:p>
      </dsp:txBody>
      <dsp:txXfrm>
        <a:off x="259985" y="0"/>
        <a:ext cx="4875916" cy="1030493"/>
      </dsp:txXfrm>
    </dsp:sp>
    <dsp:sp modelId="{E2F49B82-6DC3-4DA0-833E-4D5322F52AF4}">
      <dsp:nvSpPr>
        <dsp:cNvPr id="0" name=""/>
        <dsp:cNvSpPr/>
      </dsp:nvSpPr>
      <dsp:spPr>
        <a:xfrm>
          <a:off x="259985" y="2080887"/>
          <a:ext cx="358193" cy="358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F86BA7-5684-45EE-B213-0141E22117D7}">
      <dsp:nvSpPr>
        <dsp:cNvPr id="0" name=""/>
        <dsp:cNvSpPr/>
      </dsp:nvSpPr>
      <dsp:spPr>
        <a:xfrm>
          <a:off x="601299" y="1842509"/>
          <a:ext cx="4534602" cy="83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Tabu</a:t>
          </a:r>
          <a:endParaRPr lang="en-ID" sz="2900" kern="1200" dirty="0"/>
        </a:p>
      </dsp:txBody>
      <dsp:txXfrm>
        <a:off x="601299" y="1842509"/>
        <a:ext cx="4534602" cy="834950"/>
      </dsp:txXfrm>
    </dsp:sp>
    <dsp:sp modelId="{5889DFF2-B886-4F43-A0EC-F3393A0064A3}">
      <dsp:nvSpPr>
        <dsp:cNvPr id="0" name=""/>
        <dsp:cNvSpPr/>
      </dsp:nvSpPr>
      <dsp:spPr>
        <a:xfrm>
          <a:off x="259985" y="2915837"/>
          <a:ext cx="358193" cy="358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618553-319C-42F7-874A-0020CB29A20B}">
      <dsp:nvSpPr>
        <dsp:cNvPr id="0" name=""/>
        <dsp:cNvSpPr/>
      </dsp:nvSpPr>
      <dsp:spPr>
        <a:xfrm>
          <a:off x="601299" y="2677459"/>
          <a:ext cx="4534602" cy="83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Sangat </a:t>
          </a:r>
          <a:r>
            <a:rPr lang="en-US" sz="2900" kern="1200" dirty="0" err="1"/>
            <a:t>rahasia</a:t>
          </a:r>
          <a:endParaRPr lang="en-ID" sz="2900" kern="1200" dirty="0"/>
        </a:p>
      </dsp:txBody>
      <dsp:txXfrm>
        <a:off x="601299" y="2677459"/>
        <a:ext cx="4534602" cy="834950"/>
      </dsp:txXfrm>
    </dsp:sp>
    <dsp:sp modelId="{C198C91C-9369-4E7F-B286-9081DFDA6C56}">
      <dsp:nvSpPr>
        <dsp:cNvPr id="0" name=""/>
        <dsp:cNvSpPr/>
      </dsp:nvSpPr>
      <dsp:spPr>
        <a:xfrm>
          <a:off x="259985" y="3750787"/>
          <a:ext cx="358193" cy="358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6CC933-358C-4CF5-B9DB-8471FE22CCEC}">
      <dsp:nvSpPr>
        <dsp:cNvPr id="0" name=""/>
        <dsp:cNvSpPr/>
      </dsp:nvSpPr>
      <dsp:spPr>
        <a:xfrm>
          <a:off x="601299" y="3512409"/>
          <a:ext cx="4534602" cy="83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Dosa</a:t>
          </a:r>
          <a:endParaRPr lang="en-ID" sz="2900" kern="1200" dirty="0"/>
        </a:p>
      </dsp:txBody>
      <dsp:txXfrm>
        <a:off x="601299" y="3512409"/>
        <a:ext cx="4534602" cy="834950"/>
      </dsp:txXfrm>
    </dsp:sp>
    <dsp:sp modelId="{67E223F2-52F1-4B1B-A99E-CA307E65BAA9}">
      <dsp:nvSpPr>
        <dsp:cNvPr id="0" name=""/>
        <dsp:cNvSpPr/>
      </dsp:nvSpPr>
      <dsp:spPr>
        <a:xfrm>
          <a:off x="5379697" y="1030493"/>
          <a:ext cx="4875916" cy="573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7C2804-4D4B-4239-B427-69EDF04A30C6}">
      <dsp:nvSpPr>
        <dsp:cNvPr id="0" name=""/>
        <dsp:cNvSpPr/>
      </dsp:nvSpPr>
      <dsp:spPr>
        <a:xfrm>
          <a:off x="5379697" y="1245928"/>
          <a:ext cx="358202" cy="358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9D2CBB-0343-4658-94FD-494E8A5FC385}">
      <dsp:nvSpPr>
        <dsp:cNvPr id="0" name=""/>
        <dsp:cNvSpPr/>
      </dsp:nvSpPr>
      <dsp:spPr>
        <a:xfrm>
          <a:off x="5379697" y="0"/>
          <a:ext cx="4875916" cy="10304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66040" rIns="99060" bIns="6604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Liberal/</a:t>
          </a:r>
          <a:r>
            <a:rPr lang="en-US" sz="5200" kern="1200" dirty="0" err="1"/>
            <a:t>Progresif</a:t>
          </a:r>
          <a:endParaRPr lang="en-ID" sz="5200" kern="1200" dirty="0"/>
        </a:p>
      </dsp:txBody>
      <dsp:txXfrm>
        <a:off x="5379697" y="0"/>
        <a:ext cx="4875916" cy="1030493"/>
      </dsp:txXfrm>
    </dsp:sp>
    <dsp:sp modelId="{5E72B268-E1FE-4E10-AEBD-73F3656195A3}">
      <dsp:nvSpPr>
        <dsp:cNvPr id="0" name=""/>
        <dsp:cNvSpPr/>
      </dsp:nvSpPr>
      <dsp:spPr>
        <a:xfrm>
          <a:off x="5379697" y="2080887"/>
          <a:ext cx="358193" cy="358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4ABD2C-C7CE-43B1-9C95-26EC11870D44}">
      <dsp:nvSpPr>
        <dsp:cNvPr id="0" name=""/>
        <dsp:cNvSpPr/>
      </dsp:nvSpPr>
      <dsp:spPr>
        <a:xfrm>
          <a:off x="5721012" y="1842509"/>
          <a:ext cx="4534602" cy="83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Keharusan</a:t>
          </a:r>
          <a:r>
            <a:rPr lang="en-US" sz="2900" kern="1200" dirty="0"/>
            <a:t> </a:t>
          </a:r>
          <a:endParaRPr lang="en-ID" sz="2900" kern="1200" dirty="0"/>
        </a:p>
      </dsp:txBody>
      <dsp:txXfrm>
        <a:off x="5721012" y="1842509"/>
        <a:ext cx="4534602" cy="834950"/>
      </dsp:txXfrm>
    </dsp:sp>
    <dsp:sp modelId="{725C8D87-8E8D-4A06-AB61-207692495A35}">
      <dsp:nvSpPr>
        <dsp:cNvPr id="0" name=""/>
        <dsp:cNvSpPr/>
      </dsp:nvSpPr>
      <dsp:spPr>
        <a:xfrm>
          <a:off x="5379697" y="2915837"/>
          <a:ext cx="358193" cy="358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2A3638-CEA8-44AF-B322-7E6BF3C7C0E5}">
      <dsp:nvSpPr>
        <dsp:cNvPr id="0" name=""/>
        <dsp:cNvSpPr/>
      </dsp:nvSpPr>
      <dsp:spPr>
        <a:xfrm>
          <a:off x="5721012" y="2677459"/>
          <a:ext cx="4534602" cy="83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Umum</a:t>
          </a:r>
          <a:endParaRPr lang="en-ID" sz="2900" kern="1200" dirty="0"/>
        </a:p>
      </dsp:txBody>
      <dsp:txXfrm>
        <a:off x="5721012" y="2677459"/>
        <a:ext cx="4534602" cy="834950"/>
      </dsp:txXfrm>
    </dsp:sp>
    <dsp:sp modelId="{BE7E10CA-03D9-48A1-9CA1-04217D65A37E}">
      <dsp:nvSpPr>
        <dsp:cNvPr id="0" name=""/>
        <dsp:cNvSpPr/>
      </dsp:nvSpPr>
      <dsp:spPr>
        <a:xfrm>
          <a:off x="5379697" y="3750787"/>
          <a:ext cx="358193" cy="358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819E8B-D29A-485B-ACD5-EC1A5406E4AE}">
      <dsp:nvSpPr>
        <dsp:cNvPr id="0" name=""/>
        <dsp:cNvSpPr/>
      </dsp:nvSpPr>
      <dsp:spPr>
        <a:xfrm>
          <a:off x="5721012" y="3512409"/>
          <a:ext cx="4534602" cy="834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Pendidikan</a:t>
          </a:r>
          <a:endParaRPr lang="en-ID" sz="2900" kern="1200" dirty="0"/>
        </a:p>
      </dsp:txBody>
      <dsp:txXfrm>
        <a:off x="5721012" y="3512409"/>
        <a:ext cx="4534602" cy="8349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25B08-A353-4B38-90EC-7B9647E54EFD}">
      <dsp:nvSpPr>
        <dsp:cNvPr id="0" name=""/>
        <dsp:cNvSpPr/>
      </dsp:nvSpPr>
      <dsp:spPr>
        <a:xfrm>
          <a:off x="3054106" y="3266"/>
          <a:ext cx="1958838" cy="9794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Perjanjian</a:t>
          </a:r>
          <a:r>
            <a:rPr lang="en-US" sz="3000" kern="1200" dirty="0"/>
            <a:t> Lama</a:t>
          </a:r>
          <a:endParaRPr lang="en-ID" sz="3000" kern="1200" dirty="0"/>
        </a:p>
      </dsp:txBody>
      <dsp:txXfrm>
        <a:off x="3082792" y="31952"/>
        <a:ext cx="1901466" cy="922047"/>
      </dsp:txXfrm>
    </dsp:sp>
    <dsp:sp modelId="{8FF88573-30EA-41A5-90CA-13A715C6DA8E}">
      <dsp:nvSpPr>
        <dsp:cNvPr id="0" name=""/>
        <dsp:cNvSpPr/>
      </dsp:nvSpPr>
      <dsp:spPr>
        <a:xfrm>
          <a:off x="3249990" y="982685"/>
          <a:ext cx="195883" cy="734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4564"/>
              </a:lnTo>
              <a:lnTo>
                <a:pt x="195883" y="73456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6FDE8-0B0A-4C28-8A74-1FFEBB0FCBE5}">
      <dsp:nvSpPr>
        <dsp:cNvPr id="0" name=""/>
        <dsp:cNvSpPr/>
      </dsp:nvSpPr>
      <dsp:spPr>
        <a:xfrm>
          <a:off x="3445874" y="1227540"/>
          <a:ext cx="1567070" cy="9794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Pria &amp; Wanita </a:t>
          </a:r>
          <a:r>
            <a:rPr lang="en-US" sz="1100" kern="1200" dirty="0" err="1"/>
            <a:t>setara</a:t>
          </a:r>
          <a:r>
            <a:rPr lang="en-US" sz="1100" kern="1200" dirty="0"/>
            <a:t> </a:t>
          </a:r>
          <a:r>
            <a:rPr lang="en-US" sz="1100" kern="1200" dirty="0" err="1"/>
            <a:t>secitra</a:t>
          </a:r>
          <a:r>
            <a:rPr lang="en-US" sz="1100" kern="1200" dirty="0"/>
            <a:t> Allah (Kej 1:27)</a:t>
          </a:r>
          <a:endParaRPr lang="en-ID" sz="1100" kern="1200" dirty="0"/>
        </a:p>
      </dsp:txBody>
      <dsp:txXfrm>
        <a:off x="3474560" y="1256226"/>
        <a:ext cx="1509698" cy="922047"/>
      </dsp:txXfrm>
    </dsp:sp>
    <dsp:sp modelId="{5AC6285C-2397-4D17-A881-73EAB7103BA7}">
      <dsp:nvSpPr>
        <dsp:cNvPr id="0" name=""/>
        <dsp:cNvSpPr/>
      </dsp:nvSpPr>
      <dsp:spPr>
        <a:xfrm>
          <a:off x="3249990" y="982685"/>
          <a:ext cx="195883" cy="1958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8838"/>
              </a:lnTo>
              <a:lnTo>
                <a:pt x="195883" y="19588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F168A7-3EBE-4894-861E-375D58B68FD2}">
      <dsp:nvSpPr>
        <dsp:cNvPr id="0" name=""/>
        <dsp:cNvSpPr/>
      </dsp:nvSpPr>
      <dsp:spPr>
        <a:xfrm>
          <a:off x="3445874" y="2451814"/>
          <a:ext cx="1567070" cy="9794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Sebagai</a:t>
          </a:r>
          <a:r>
            <a:rPr lang="en-US" sz="1100" kern="1200" dirty="0"/>
            <a:t> </a:t>
          </a:r>
          <a:r>
            <a:rPr lang="en-US" sz="1100" kern="1200" dirty="0" err="1"/>
            <a:t>anugerah</a:t>
          </a:r>
          <a:r>
            <a:rPr lang="en-US" sz="1100" kern="1200" dirty="0"/>
            <a:t> </a:t>
          </a:r>
          <a:r>
            <a:rPr lang="en-US" sz="1100" kern="1200" dirty="0" err="1"/>
            <a:t>dari</a:t>
          </a:r>
          <a:r>
            <a:rPr lang="en-US" sz="1100" kern="1200" dirty="0"/>
            <a:t> Tuhan</a:t>
          </a:r>
          <a:endParaRPr lang="en-ID" sz="1100" kern="1200" dirty="0"/>
        </a:p>
      </dsp:txBody>
      <dsp:txXfrm>
        <a:off x="3474560" y="2480500"/>
        <a:ext cx="1509698" cy="922047"/>
      </dsp:txXfrm>
    </dsp:sp>
    <dsp:sp modelId="{B5411828-8BCF-4847-88CD-D454E58145D1}">
      <dsp:nvSpPr>
        <dsp:cNvPr id="0" name=""/>
        <dsp:cNvSpPr/>
      </dsp:nvSpPr>
      <dsp:spPr>
        <a:xfrm>
          <a:off x="3249990" y="982685"/>
          <a:ext cx="195883" cy="3183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3112"/>
              </a:lnTo>
              <a:lnTo>
                <a:pt x="195883" y="318311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F10ABA-571E-4A83-82A0-CFE51241556F}">
      <dsp:nvSpPr>
        <dsp:cNvPr id="0" name=""/>
        <dsp:cNvSpPr/>
      </dsp:nvSpPr>
      <dsp:spPr>
        <a:xfrm>
          <a:off x="3445874" y="3676088"/>
          <a:ext cx="1567070" cy="9794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Yahweh “</a:t>
          </a:r>
          <a:r>
            <a:rPr lang="en-US" sz="1100" kern="1200" dirty="0" err="1"/>
            <a:t>Pencipta</a:t>
          </a:r>
          <a:r>
            <a:rPr lang="en-US" sz="1100" kern="1200" dirty="0"/>
            <a:t>”  </a:t>
          </a:r>
          <a:r>
            <a:rPr lang="en-US" sz="1100" kern="1200" dirty="0" err="1"/>
            <a:t>perkawinan</a:t>
          </a:r>
          <a:endParaRPr lang="en-ID" sz="1100" kern="1200" dirty="0"/>
        </a:p>
      </dsp:txBody>
      <dsp:txXfrm>
        <a:off x="3474560" y="3704774"/>
        <a:ext cx="1509698" cy="922047"/>
      </dsp:txXfrm>
    </dsp:sp>
    <dsp:sp modelId="{A146C6F7-9A8A-4BFF-A190-F228FE7C57B4}">
      <dsp:nvSpPr>
        <dsp:cNvPr id="0" name=""/>
        <dsp:cNvSpPr/>
      </dsp:nvSpPr>
      <dsp:spPr>
        <a:xfrm>
          <a:off x="3249990" y="982685"/>
          <a:ext cx="195883" cy="4407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7386"/>
              </a:lnTo>
              <a:lnTo>
                <a:pt x="195883" y="440738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33E388-B70C-453C-B1FA-9E0949740902}">
      <dsp:nvSpPr>
        <dsp:cNvPr id="0" name=""/>
        <dsp:cNvSpPr/>
      </dsp:nvSpPr>
      <dsp:spPr>
        <a:xfrm>
          <a:off x="3445874" y="4900363"/>
          <a:ext cx="1567070" cy="9794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Kesuburan</a:t>
          </a:r>
          <a:r>
            <a:rPr lang="en-US" sz="1100" kern="1200" dirty="0"/>
            <a:t> Adalah </a:t>
          </a:r>
          <a:r>
            <a:rPr lang="en-US" sz="1100" kern="1200" dirty="0" err="1"/>
            <a:t>berkat</a:t>
          </a:r>
          <a:r>
            <a:rPr lang="en-US" sz="1100" kern="1200" dirty="0"/>
            <a:t> </a:t>
          </a:r>
          <a:r>
            <a:rPr lang="en-US" sz="1100" kern="1200" dirty="0" err="1"/>
            <a:t>bukan</a:t>
          </a:r>
          <a:r>
            <a:rPr lang="en-US" sz="1100" kern="1200" dirty="0"/>
            <a:t> </a:t>
          </a:r>
          <a:r>
            <a:rPr lang="en-US" sz="1100" kern="1200" dirty="0" err="1"/>
            <a:t>kutuk</a:t>
          </a:r>
          <a:endParaRPr lang="en-ID" sz="1100" kern="1200" dirty="0"/>
        </a:p>
      </dsp:txBody>
      <dsp:txXfrm>
        <a:off x="3474560" y="4929049"/>
        <a:ext cx="1509698" cy="922047"/>
      </dsp:txXfrm>
    </dsp:sp>
    <dsp:sp modelId="{6AC73488-9034-48C5-AC9A-FA54F1526630}">
      <dsp:nvSpPr>
        <dsp:cNvPr id="0" name=""/>
        <dsp:cNvSpPr/>
      </dsp:nvSpPr>
      <dsp:spPr>
        <a:xfrm>
          <a:off x="5502654" y="3266"/>
          <a:ext cx="1958838" cy="9794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Perjanjian</a:t>
          </a:r>
          <a:r>
            <a:rPr lang="en-US" sz="3000" kern="1200" dirty="0"/>
            <a:t> Baru</a:t>
          </a:r>
          <a:endParaRPr lang="en-ID" sz="3000" kern="1200" dirty="0"/>
        </a:p>
      </dsp:txBody>
      <dsp:txXfrm>
        <a:off x="5531340" y="31952"/>
        <a:ext cx="1901466" cy="922047"/>
      </dsp:txXfrm>
    </dsp:sp>
    <dsp:sp modelId="{888164EA-D792-434B-B385-57F16913D7CB}">
      <dsp:nvSpPr>
        <dsp:cNvPr id="0" name=""/>
        <dsp:cNvSpPr/>
      </dsp:nvSpPr>
      <dsp:spPr>
        <a:xfrm>
          <a:off x="5698538" y="982685"/>
          <a:ext cx="195883" cy="734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4564"/>
              </a:lnTo>
              <a:lnTo>
                <a:pt x="195883" y="73456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587D9D-383C-4DB3-B2B1-6D8F752A6A34}">
      <dsp:nvSpPr>
        <dsp:cNvPr id="0" name=""/>
        <dsp:cNvSpPr/>
      </dsp:nvSpPr>
      <dsp:spPr>
        <a:xfrm>
          <a:off x="5894422" y="1227540"/>
          <a:ext cx="1567070" cy="9794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Yesus</a:t>
          </a:r>
          <a:r>
            <a:rPr lang="en-US" sz="1100" kern="1200" dirty="0"/>
            <a:t> </a:t>
          </a:r>
          <a:r>
            <a:rPr lang="en-US" sz="1100" kern="1200" dirty="0" err="1"/>
            <a:t>memandang</a:t>
          </a:r>
          <a:r>
            <a:rPr lang="en-US" sz="1100" kern="1200" dirty="0"/>
            <a:t> </a:t>
          </a:r>
          <a:r>
            <a:rPr lang="en-US" sz="1100" kern="1200" dirty="0" err="1"/>
            <a:t>dalam</a:t>
          </a:r>
          <a:r>
            <a:rPr lang="en-US" sz="1100" kern="1200" dirty="0"/>
            <a:t> </a:t>
          </a:r>
          <a:r>
            <a:rPr lang="en-US" sz="1100" kern="1200" dirty="0" err="1"/>
            <a:t>konteks</a:t>
          </a:r>
          <a:r>
            <a:rPr lang="en-US" sz="1100" kern="1200" dirty="0"/>
            <a:t> </a:t>
          </a:r>
          <a:r>
            <a:rPr lang="en-US" sz="1100" kern="1200" dirty="0" err="1"/>
            <a:t>kesetiaan</a:t>
          </a:r>
          <a:r>
            <a:rPr lang="en-US" sz="1100" kern="1200" dirty="0"/>
            <a:t> </a:t>
          </a:r>
          <a:r>
            <a:rPr lang="en-US" sz="1100" kern="1200" dirty="0" err="1"/>
            <a:t>perkawinan</a:t>
          </a:r>
          <a:r>
            <a:rPr lang="en-US" sz="1100" kern="1200" dirty="0"/>
            <a:t> (</a:t>
          </a:r>
          <a:r>
            <a:rPr lang="en-US" sz="1100" kern="1200" dirty="0" err="1"/>
            <a:t>tidak</a:t>
          </a:r>
          <a:r>
            <a:rPr lang="en-US" sz="1100" kern="1200" dirty="0"/>
            <a:t> </a:t>
          </a:r>
          <a:r>
            <a:rPr lang="en-US" sz="1100" kern="1200" dirty="0" err="1"/>
            <a:t>cerai</a:t>
          </a:r>
          <a:r>
            <a:rPr lang="en-US" sz="1100" kern="1200" dirty="0"/>
            <a:t>)</a:t>
          </a:r>
          <a:endParaRPr lang="en-ID" sz="1100" kern="1200" dirty="0"/>
        </a:p>
      </dsp:txBody>
      <dsp:txXfrm>
        <a:off x="5923108" y="1256226"/>
        <a:ext cx="1509698" cy="922047"/>
      </dsp:txXfrm>
    </dsp:sp>
    <dsp:sp modelId="{43945834-649C-44A6-BB53-D6359C230A2C}">
      <dsp:nvSpPr>
        <dsp:cNvPr id="0" name=""/>
        <dsp:cNvSpPr/>
      </dsp:nvSpPr>
      <dsp:spPr>
        <a:xfrm>
          <a:off x="5698538" y="982685"/>
          <a:ext cx="195883" cy="1958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8838"/>
              </a:lnTo>
              <a:lnTo>
                <a:pt x="195883" y="19588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964942-A58B-4EF7-A13D-929B9560ED65}">
      <dsp:nvSpPr>
        <dsp:cNvPr id="0" name=""/>
        <dsp:cNvSpPr/>
      </dsp:nvSpPr>
      <dsp:spPr>
        <a:xfrm>
          <a:off x="5894422" y="2451814"/>
          <a:ext cx="1567070" cy="9794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Paulus: </a:t>
          </a:r>
          <a:r>
            <a:rPr lang="en-US" sz="1100" kern="1200" dirty="0" err="1"/>
            <a:t>Perkawinan</a:t>
          </a:r>
          <a:r>
            <a:rPr lang="en-US" sz="1100" kern="1200" dirty="0"/>
            <a:t> Adalah </a:t>
          </a:r>
          <a:r>
            <a:rPr lang="en-US" sz="1100" kern="1200" dirty="0" err="1"/>
            <a:t>cara</a:t>
          </a:r>
          <a:r>
            <a:rPr lang="en-US" sz="1100" kern="1200" dirty="0"/>
            <a:t> Tuhan  </a:t>
          </a:r>
          <a:r>
            <a:rPr lang="en-US" sz="1100" kern="1200" dirty="0" err="1"/>
            <a:t>kehendaki</a:t>
          </a:r>
          <a:r>
            <a:rPr lang="en-US" sz="1100" kern="1200" dirty="0"/>
            <a:t> </a:t>
          </a:r>
          <a:r>
            <a:rPr lang="en-US" sz="1100" kern="1200" dirty="0" err="1"/>
            <a:t>bagi</a:t>
          </a:r>
          <a:r>
            <a:rPr lang="en-US" sz="1100" kern="1200" dirty="0"/>
            <a:t> Pia dan Wanita </a:t>
          </a:r>
          <a:r>
            <a:rPr lang="en-US" sz="1100" kern="1200" dirty="0" err="1"/>
            <a:t>melaksanakan</a:t>
          </a:r>
          <a:r>
            <a:rPr lang="en-US" sz="1100" kern="1200" dirty="0"/>
            <a:t> </a:t>
          </a:r>
          <a:r>
            <a:rPr lang="en-US" sz="1100" kern="1200" dirty="0" err="1"/>
            <a:t>seksualitasnya</a:t>
          </a:r>
          <a:r>
            <a:rPr lang="en-US" sz="1100" kern="1200" dirty="0"/>
            <a:t>.</a:t>
          </a:r>
          <a:endParaRPr lang="en-ID" sz="1100" kern="1200" dirty="0"/>
        </a:p>
      </dsp:txBody>
      <dsp:txXfrm>
        <a:off x="5923108" y="2480500"/>
        <a:ext cx="1509698" cy="92204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FB8E94-DDED-4479-A4DC-8629E5A01C14}">
      <dsp:nvSpPr>
        <dsp:cNvPr id="0" name=""/>
        <dsp:cNvSpPr/>
      </dsp:nvSpPr>
      <dsp:spPr>
        <a:xfrm>
          <a:off x="5134" y="1278741"/>
          <a:ext cx="2626332" cy="51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66040" rIns="184912" bIns="6604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Seks</a:t>
          </a:r>
          <a:endParaRPr lang="en-ID" sz="2600" kern="1200" dirty="0"/>
        </a:p>
      </dsp:txBody>
      <dsp:txXfrm>
        <a:off x="5134" y="1278741"/>
        <a:ext cx="2626332" cy="514800"/>
      </dsp:txXfrm>
    </dsp:sp>
    <dsp:sp modelId="{B0D166AE-C344-40C1-B7F5-219D1E5EE2D4}">
      <dsp:nvSpPr>
        <dsp:cNvPr id="0" name=""/>
        <dsp:cNvSpPr/>
      </dsp:nvSpPr>
      <dsp:spPr>
        <a:xfrm>
          <a:off x="2631467" y="313491"/>
          <a:ext cx="525266" cy="2445300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96A657-C61A-4B73-9EAA-114E3B1647D6}">
      <dsp:nvSpPr>
        <dsp:cNvPr id="0" name=""/>
        <dsp:cNvSpPr/>
      </dsp:nvSpPr>
      <dsp:spPr>
        <a:xfrm>
          <a:off x="3366840" y="313491"/>
          <a:ext cx="7143624" cy="24453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 err="1"/>
            <a:t>Aspek</a:t>
          </a:r>
          <a:r>
            <a:rPr lang="en-US" sz="2600" kern="1200" dirty="0"/>
            <a:t> </a:t>
          </a:r>
          <a:r>
            <a:rPr lang="en-US" sz="2600" kern="1200" dirty="0" err="1"/>
            <a:t>biologis</a:t>
          </a:r>
          <a:r>
            <a:rPr lang="en-US" sz="2600" kern="1200" dirty="0"/>
            <a:t> </a:t>
          </a:r>
          <a:r>
            <a:rPr lang="en-US" sz="2600" kern="1200" dirty="0" err="1"/>
            <a:t>kepribadian</a:t>
          </a:r>
          <a:r>
            <a:rPr lang="en-US" sz="2600" kern="1200" dirty="0"/>
            <a:t>/</a:t>
          </a:r>
          <a:r>
            <a:rPr lang="en-US" sz="2600" kern="1200" dirty="0" err="1"/>
            <a:t>tatanan</a:t>
          </a:r>
          <a:r>
            <a:rPr lang="en-US" sz="2600" kern="1200" dirty="0"/>
            <a:t> </a:t>
          </a:r>
          <a:r>
            <a:rPr lang="en-US" sz="2600" kern="1200" dirty="0" err="1"/>
            <a:t>biologis</a:t>
          </a:r>
          <a:r>
            <a:rPr lang="en-US" sz="2600" kern="1200" dirty="0"/>
            <a:t> </a:t>
          </a:r>
          <a:r>
            <a:rPr lang="en-US" sz="2600" kern="1200" dirty="0" err="1"/>
            <a:t>dalam</a:t>
          </a:r>
          <a:r>
            <a:rPr lang="en-US" sz="2600" kern="1200" dirty="0"/>
            <a:t> </a:t>
          </a:r>
          <a:r>
            <a:rPr lang="en-US" sz="2600" kern="1200" dirty="0" err="1"/>
            <a:t>wujud</a:t>
          </a:r>
          <a:r>
            <a:rPr lang="en-US" sz="2600" kern="1200" dirty="0"/>
            <a:t> </a:t>
          </a:r>
          <a:r>
            <a:rPr lang="en-US" sz="2600" kern="1200" dirty="0" err="1"/>
            <a:t>jenis</a:t>
          </a:r>
          <a:r>
            <a:rPr lang="en-US" sz="2600" kern="1200" dirty="0"/>
            <a:t> </a:t>
          </a:r>
          <a:r>
            <a:rPr lang="en-US" sz="2600" kern="1200" dirty="0" err="1"/>
            <a:t>kelamin</a:t>
          </a:r>
          <a:r>
            <a:rPr lang="en-US" sz="2600" kern="1200" dirty="0"/>
            <a:t> (</a:t>
          </a:r>
          <a:r>
            <a:rPr lang="en-US" sz="2600" kern="1200" dirty="0" err="1"/>
            <a:t>aktivitas</a:t>
          </a:r>
          <a:r>
            <a:rPr lang="en-US" sz="2600" kern="1200" dirty="0"/>
            <a:t> </a:t>
          </a:r>
          <a:r>
            <a:rPr lang="en-US" sz="2600" kern="1200" dirty="0" err="1"/>
            <a:t>berpikir</a:t>
          </a:r>
          <a:r>
            <a:rPr lang="en-US" sz="2600" kern="1200" dirty="0"/>
            <a:t>, rasa dan </a:t>
          </a:r>
          <a:r>
            <a:rPr lang="en-US" sz="2600" kern="1200" dirty="0" err="1"/>
            <a:t>lakukan</a:t>
          </a:r>
          <a:r>
            <a:rPr lang="en-US" sz="2600" kern="1200" dirty="0"/>
            <a:t>)</a:t>
          </a:r>
          <a:endParaRPr lang="en-ID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 err="1"/>
            <a:t>Tercakup</a:t>
          </a:r>
          <a:r>
            <a:rPr lang="en-US" sz="2600" kern="1200" dirty="0"/>
            <a:t> </a:t>
          </a:r>
          <a:r>
            <a:rPr lang="en-US" sz="2600" kern="1200" dirty="0" err="1"/>
            <a:t>kegiatan</a:t>
          </a:r>
          <a:r>
            <a:rPr lang="en-US" sz="2600" kern="1200" dirty="0"/>
            <a:t> yang </a:t>
          </a:r>
          <a:r>
            <a:rPr lang="en-US" sz="2600" kern="1200" dirty="0" err="1"/>
            <a:t>berhubungan</a:t>
          </a:r>
          <a:r>
            <a:rPr lang="en-US" sz="2600" kern="1200" dirty="0"/>
            <a:t> </a:t>
          </a:r>
          <a:r>
            <a:rPr lang="en-US" sz="2600" kern="1200" dirty="0" err="1"/>
            <a:t>dengan</a:t>
          </a:r>
          <a:r>
            <a:rPr lang="en-US" sz="2600" kern="1200" dirty="0"/>
            <a:t> </a:t>
          </a:r>
          <a:r>
            <a:rPr lang="en-US" sz="2600" kern="1200" dirty="0" err="1"/>
            <a:t>perasaan</a:t>
          </a:r>
          <a:r>
            <a:rPr lang="en-US" sz="2600" kern="1200" dirty="0"/>
            <a:t>, </a:t>
          </a:r>
          <a:r>
            <a:rPr lang="en-US" sz="2600" kern="1200" dirty="0" err="1"/>
            <a:t>fantasi</a:t>
          </a:r>
          <a:r>
            <a:rPr lang="en-US" sz="2600" kern="1200" dirty="0"/>
            <a:t> </a:t>
          </a:r>
          <a:r>
            <a:rPr lang="en-US" sz="2600" kern="1200" dirty="0" err="1"/>
            <a:t>sesksual</a:t>
          </a:r>
          <a:r>
            <a:rPr lang="en-US" sz="2600" kern="1200" dirty="0"/>
            <a:t>, </a:t>
          </a:r>
          <a:r>
            <a:rPr lang="en-US" sz="2600" kern="1200" dirty="0" err="1"/>
            <a:t>mastrubasi</a:t>
          </a:r>
          <a:r>
            <a:rPr lang="en-US" sz="2600" kern="1200" dirty="0"/>
            <a:t>, </a:t>
          </a:r>
          <a:r>
            <a:rPr lang="en-US" sz="2600" kern="1200" dirty="0" err="1"/>
            <a:t>rangsangan-rangsangan</a:t>
          </a:r>
          <a:r>
            <a:rPr lang="en-US" sz="2600" kern="1200" dirty="0"/>
            <a:t> dan  </a:t>
          </a:r>
          <a:r>
            <a:rPr lang="en-US" sz="2600" kern="1200" dirty="0" err="1"/>
            <a:t>hubungan</a:t>
          </a:r>
          <a:r>
            <a:rPr lang="en-US" sz="2600" kern="1200" dirty="0"/>
            <a:t> badan</a:t>
          </a:r>
          <a:endParaRPr lang="en-ID" sz="2600" kern="1200" dirty="0"/>
        </a:p>
      </dsp:txBody>
      <dsp:txXfrm>
        <a:off x="3366840" y="313491"/>
        <a:ext cx="7143624" cy="2445300"/>
      </dsp:txXfrm>
    </dsp:sp>
    <dsp:sp modelId="{B1AA09CC-35F8-4D74-9EFC-B73097DFE15F}">
      <dsp:nvSpPr>
        <dsp:cNvPr id="0" name=""/>
        <dsp:cNvSpPr/>
      </dsp:nvSpPr>
      <dsp:spPr>
        <a:xfrm>
          <a:off x="5134" y="3463716"/>
          <a:ext cx="2626332" cy="51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66040" rIns="184912" bIns="6604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Seksualitas</a:t>
          </a:r>
          <a:endParaRPr lang="en-ID" sz="2600" kern="1200" dirty="0"/>
        </a:p>
      </dsp:txBody>
      <dsp:txXfrm>
        <a:off x="5134" y="3463716"/>
        <a:ext cx="2626332" cy="514800"/>
      </dsp:txXfrm>
    </dsp:sp>
    <dsp:sp modelId="{577BE9A1-1218-416E-B088-B29F36D45676}">
      <dsp:nvSpPr>
        <dsp:cNvPr id="0" name=""/>
        <dsp:cNvSpPr/>
      </dsp:nvSpPr>
      <dsp:spPr>
        <a:xfrm>
          <a:off x="2631467" y="2852391"/>
          <a:ext cx="525266" cy="1737450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E945C6-B4CA-4948-880D-1C37F17CD77D}">
      <dsp:nvSpPr>
        <dsp:cNvPr id="0" name=""/>
        <dsp:cNvSpPr/>
      </dsp:nvSpPr>
      <dsp:spPr>
        <a:xfrm>
          <a:off x="3366840" y="2852391"/>
          <a:ext cx="7143624" cy="1737450"/>
        </a:xfrm>
        <a:prstGeom prst="rect">
          <a:avLst/>
        </a:prstGeom>
        <a:solidFill>
          <a:schemeClr val="accent4">
            <a:hueOff val="6599937"/>
            <a:satOff val="-29202"/>
            <a:lumOff val="-490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 err="1"/>
            <a:t>Terkait</a:t>
          </a:r>
          <a:r>
            <a:rPr lang="en-US" sz="2600" kern="1200" dirty="0"/>
            <a:t> </a:t>
          </a:r>
          <a:r>
            <a:rPr lang="en-US" sz="2600" kern="1200" dirty="0" err="1"/>
            <a:t>kepribadian</a:t>
          </a:r>
          <a:r>
            <a:rPr lang="en-US" sz="2600" kern="1200" dirty="0"/>
            <a:t> (</a:t>
          </a:r>
          <a:r>
            <a:rPr lang="en-US" sz="2600" kern="1200" dirty="0" err="1"/>
            <a:t>pelindung</a:t>
          </a:r>
          <a:r>
            <a:rPr lang="en-US" sz="2600" kern="1200" dirty="0"/>
            <a:t> </a:t>
          </a:r>
          <a:r>
            <a:rPr lang="en-US" sz="2600" kern="1200" dirty="0" err="1"/>
            <a:t>seks</a:t>
          </a:r>
          <a:r>
            <a:rPr lang="en-US" sz="2600" kern="1200" dirty="0"/>
            <a:t> </a:t>
          </a:r>
          <a:r>
            <a:rPr lang="en-US" sz="2600" kern="1200" dirty="0" err="1"/>
            <a:t>manusia</a:t>
          </a:r>
          <a:r>
            <a:rPr lang="en-US" sz="2600" kern="1200" dirty="0"/>
            <a:t>).</a:t>
          </a:r>
          <a:endParaRPr lang="en-ID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 err="1"/>
            <a:t>Merupakan</a:t>
          </a:r>
          <a:r>
            <a:rPr lang="en-US" sz="2600" kern="1200" dirty="0"/>
            <a:t> </a:t>
          </a:r>
          <a:r>
            <a:rPr lang="en-US" sz="2600" kern="1200" dirty="0" err="1"/>
            <a:t>komponen</a:t>
          </a:r>
          <a:r>
            <a:rPr lang="en-US" sz="2600" kern="1200" dirty="0"/>
            <a:t> fundamental </a:t>
          </a:r>
          <a:r>
            <a:rPr lang="en-US" sz="2600" kern="1200" dirty="0" err="1"/>
            <a:t>kepribadian</a:t>
          </a:r>
          <a:r>
            <a:rPr lang="en-US" sz="2600" kern="1200" dirty="0"/>
            <a:t>, </a:t>
          </a:r>
          <a:r>
            <a:rPr lang="en-US" sz="2600" kern="1200" dirty="0" err="1"/>
            <a:t>cara</a:t>
          </a:r>
          <a:r>
            <a:rPr lang="en-US" sz="2600" kern="1200" dirty="0"/>
            <a:t> </a:t>
          </a:r>
          <a:r>
            <a:rPr lang="en-US" sz="2600" kern="1200" dirty="0" err="1"/>
            <a:t>berada</a:t>
          </a:r>
          <a:r>
            <a:rPr lang="en-US" sz="2600" kern="1200" dirty="0"/>
            <a:t>, </a:t>
          </a:r>
          <a:r>
            <a:rPr lang="en-US" sz="2600" kern="1200" dirty="0" err="1"/>
            <a:t>cara</a:t>
          </a:r>
          <a:r>
            <a:rPr lang="en-US" sz="2600" kern="1200" dirty="0"/>
            <a:t> </a:t>
          </a:r>
          <a:r>
            <a:rPr lang="en-US" sz="2600" kern="1200" dirty="0" err="1"/>
            <a:t>berkespresi</a:t>
          </a:r>
          <a:r>
            <a:rPr lang="en-US" sz="2600" kern="1200" dirty="0"/>
            <a:t>, </a:t>
          </a:r>
          <a:r>
            <a:rPr lang="en-US" sz="2600" kern="1200" dirty="0" err="1"/>
            <a:t>komunikasi</a:t>
          </a:r>
          <a:r>
            <a:rPr lang="en-US" sz="2600" kern="1200" dirty="0"/>
            <a:t>, </a:t>
          </a:r>
          <a:r>
            <a:rPr lang="en-US" sz="2600" kern="1200" dirty="0" err="1"/>
            <a:t>cara</a:t>
          </a:r>
          <a:r>
            <a:rPr lang="en-US" sz="2600" kern="1200" dirty="0"/>
            <a:t> </a:t>
          </a:r>
          <a:r>
            <a:rPr lang="en-US" sz="2600" kern="1200" dirty="0" err="1"/>
            <a:t>merasa</a:t>
          </a:r>
          <a:r>
            <a:rPr lang="en-US" sz="2600" kern="1200" dirty="0"/>
            <a:t>, </a:t>
          </a:r>
          <a:r>
            <a:rPr lang="en-US" sz="2600" kern="1200" dirty="0" err="1"/>
            <a:t>menghidupi</a:t>
          </a:r>
          <a:r>
            <a:rPr lang="en-US" sz="2600" kern="1200" dirty="0"/>
            <a:t> </a:t>
          </a:r>
          <a:r>
            <a:rPr lang="en-US" sz="2600" kern="1200" dirty="0" err="1"/>
            <a:t>cinta</a:t>
          </a:r>
          <a:endParaRPr lang="en-ID" sz="2600" kern="1200" dirty="0"/>
        </a:p>
      </dsp:txBody>
      <dsp:txXfrm>
        <a:off x="3366840" y="2852391"/>
        <a:ext cx="7143624" cy="1737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9CA02-EA55-824C-9724-5C69C4EDDF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CFE1CC-779A-1BC7-D342-57085D4896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56AF5-3701-99BE-73F0-9BBD4595A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BA4BC-9647-118D-0FB9-EF89EA982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0269E-1E70-F692-9FC9-C6B8BCF8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880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8F82E-C748-AF98-0533-D9FEF443A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A6CB6E-C095-B6D6-574D-A0129CB92D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E8404-D6B4-4E49-B6A1-B7E660BC6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8AF7B-496B-30F8-CE7B-56141F34C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37E54-E5FD-BDAE-BA5C-CF1A95394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7645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51EBCD-6DFB-E9C2-0726-4181D811C4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EBB33B-B83B-E74C-F6BF-9D0BE880E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21EF7-DE21-74CF-4EAD-9C426ADAC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8FE01-B092-7378-6F4F-7BE722AB7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1239B-C9D3-68E1-42A9-8DD07761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6464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A82E4-CB35-AAD2-BAD2-5543C7982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9FC07-803A-9692-E688-FC4C227FB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9B3FF-1526-D4E9-DF6A-C286E35EB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2B903-C9F1-841A-2454-F1A0EF8C1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EA18D-CB62-0724-276E-213379EDD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643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1F080-E9B9-8B72-903F-519C2EDD8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AFCDF-665F-06A0-B76B-B0A1E7719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20178-BC70-AC52-E8BB-E1EEF67C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32D5-1B56-672E-E3BF-223B2A8BB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D0EBB-6F6C-487C-6900-8D24D22AC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707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5F437-CA7E-436B-E361-F04BA55E3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E1F1F-69A8-FE35-D9DF-4B9FE4DBB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C66380-DA62-030A-2EE1-843276800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424E0-2992-0BA4-9A7F-CAC4929CE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B33C8-643C-13F7-1B32-8A3B5480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A7E53-E021-FEFD-3089-A7A530AF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8204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6C3E-7F3B-9458-E9CB-8044F3EE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C72B75-D1EB-DD03-E4F6-DA6D4D219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D5E82-7DD2-5D24-11B2-140BBCAA7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55A0C0-2B92-AC45-F4C5-CB31097A2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D4D323-CBCB-27FD-BC8D-6ADC644A2E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C65EA1-4D79-8D00-4B93-D042A4326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672ACB-80A1-A3DA-63A1-A6AD4B02A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FD0982-F289-5E3C-0088-9378B8329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590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2593B-29C8-DD59-FEEA-4836E34E1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467656-4447-BBEF-D273-0DAA1D387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F5264E-853D-821C-76DB-9C7A2F618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0E446E-AF4A-1F03-5A69-22AFC41F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6526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3C9BFD-B9D0-2CB0-FA6F-DE51ED811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E5C83D-7E7C-BD88-A3C9-8548C60D5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8D44E4-418B-A8FC-2774-6116E6B3E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459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62F3A-47A8-37DD-3D2D-F3C025A84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70926-ACFD-9F2D-19E9-7CA680B63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3A3892-3497-9B95-F526-872D2C940F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EA70B-F92A-825B-F2A6-844CBA1AF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EA0B3-102D-761A-08CF-D6171E941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4F28F-EE6E-6AF0-D7AA-4122CEF12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0223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75CB9-651F-3FA2-D334-14B72786B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8A53DF-B415-9B51-4935-F12108020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39565-A272-B061-94DE-4AD1E1842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669CD7-57FE-CB4A-D5DA-41F8B02F7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EF2E40-D575-5F40-B12F-14139D05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09EBD-564E-3CC4-5A55-C7E635A29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5984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10E471-E8C8-14BD-769A-1288F4B43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E9D3A-9431-3BD3-E7BA-5168D6A29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39734-6110-9386-4DDA-DD6992830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3FE3EF-EE6E-470A-84E8-15CCA7FD2319}" type="datetimeFigureOut">
              <a:rPr lang="en-ID" smtClean="0"/>
              <a:t>01/12/2025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426F6-52DB-9186-CF9A-1AC418E79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8E375-E188-2E9E-2464-7851EF11A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8628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4DEE1C-7FD6-4FA0-A96A-BDF952F19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37AF37-1B9E-7A7F-210D-8437938E5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70227"/>
            <a:ext cx="9144000" cy="1193138"/>
          </a:xfrm>
        </p:spPr>
        <p:txBody>
          <a:bodyPr>
            <a:normAutofit/>
          </a:bodyPr>
          <a:lstStyle/>
          <a:p>
            <a:r>
              <a:rPr lang="en-US" sz="4400"/>
              <a:t>Hidup Manusia</a:t>
            </a:r>
            <a:endParaRPr lang="en-ID" sz="4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561714-5092-FF7F-6911-2548F7B5DC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69" b="22881"/>
          <a:stretch>
            <a:fillRect/>
          </a:stretch>
        </p:blipFill>
        <p:spPr>
          <a:xfrm>
            <a:off x="1690046" y="386205"/>
            <a:ext cx="8903441" cy="3766876"/>
          </a:xfrm>
          <a:custGeom>
            <a:avLst/>
            <a:gdLst/>
            <a:ahLst/>
            <a:cxnLst/>
            <a:rect l="l" t="t" r="r" b="b"/>
            <a:pathLst>
              <a:path w="8903441" h="3766876">
                <a:moveTo>
                  <a:pt x="8890380" y="1667288"/>
                </a:moveTo>
                <a:lnTo>
                  <a:pt x="8895460" y="1677046"/>
                </a:lnTo>
                <a:cubicBezTo>
                  <a:pt x="8905866" y="1703466"/>
                  <a:pt x="8906717" y="1724063"/>
                  <a:pt x="8894323" y="1729738"/>
                </a:cubicBezTo>
                <a:lnTo>
                  <a:pt x="8891365" y="1729349"/>
                </a:lnTo>
                <a:lnTo>
                  <a:pt x="8891421" y="1712412"/>
                </a:lnTo>
                <a:cubicBezTo>
                  <a:pt x="8891337" y="1700170"/>
                  <a:pt x="8891138" y="1688653"/>
                  <a:pt x="8890856" y="1678595"/>
                </a:cubicBezTo>
                <a:close/>
                <a:moveTo>
                  <a:pt x="8888451" y="1641624"/>
                </a:moveTo>
                <a:cubicBezTo>
                  <a:pt x="8888927" y="1642911"/>
                  <a:pt x="8889388" y="1647125"/>
                  <a:pt x="8889800" y="1653531"/>
                </a:cubicBezTo>
                <a:lnTo>
                  <a:pt x="8890380" y="1667288"/>
                </a:lnTo>
                <a:lnTo>
                  <a:pt x="8884645" y="1656272"/>
                </a:lnTo>
                <a:lnTo>
                  <a:pt x="8886368" y="1643902"/>
                </a:lnTo>
                <a:cubicBezTo>
                  <a:pt x="8887058" y="1640758"/>
                  <a:pt x="8887743" y="1639762"/>
                  <a:pt x="8888451" y="1641624"/>
                </a:cubicBezTo>
                <a:close/>
                <a:moveTo>
                  <a:pt x="999724" y="1241031"/>
                </a:moveTo>
                <a:cubicBezTo>
                  <a:pt x="998379" y="1242269"/>
                  <a:pt x="996554" y="1243547"/>
                  <a:pt x="995210" y="1244785"/>
                </a:cubicBezTo>
                <a:cubicBezTo>
                  <a:pt x="1005261" y="1248940"/>
                  <a:pt x="1015746" y="1252497"/>
                  <a:pt x="1025774" y="1256374"/>
                </a:cubicBezTo>
                <a:cubicBezTo>
                  <a:pt x="1037480" y="1257305"/>
                  <a:pt x="1049668" y="1258195"/>
                  <a:pt x="1060894" y="1259168"/>
                </a:cubicBezTo>
                <a:cubicBezTo>
                  <a:pt x="1040504" y="1253123"/>
                  <a:pt x="1020115" y="1247076"/>
                  <a:pt x="999724" y="1241031"/>
                </a:cubicBezTo>
                <a:close/>
                <a:moveTo>
                  <a:pt x="1319296" y="820371"/>
                </a:moveTo>
                <a:cubicBezTo>
                  <a:pt x="1421680" y="872109"/>
                  <a:pt x="1548101" y="905226"/>
                  <a:pt x="1681342" y="933268"/>
                </a:cubicBezTo>
                <a:cubicBezTo>
                  <a:pt x="1683167" y="931988"/>
                  <a:pt x="1684512" y="930751"/>
                  <a:pt x="1686338" y="929471"/>
                </a:cubicBezTo>
                <a:cubicBezTo>
                  <a:pt x="1563998" y="893197"/>
                  <a:pt x="1441635" y="856646"/>
                  <a:pt x="1319296" y="820371"/>
                </a:cubicBezTo>
                <a:close/>
                <a:moveTo>
                  <a:pt x="7894848" y="858"/>
                </a:moveTo>
                <a:cubicBezTo>
                  <a:pt x="7906700" y="3455"/>
                  <a:pt x="7910528" y="8436"/>
                  <a:pt x="7907341" y="16271"/>
                </a:cubicBezTo>
                <a:cubicBezTo>
                  <a:pt x="7902882" y="26177"/>
                  <a:pt x="7893520" y="35394"/>
                  <a:pt x="7882642" y="43904"/>
                </a:cubicBezTo>
                <a:cubicBezTo>
                  <a:pt x="7831903" y="83897"/>
                  <a:pt x="7856047" y="94090"/>
                  <a:pt x="7927648" y="93123"/>
                </a:cubicBezTo>
                <a:cubicBezTo>
                  <a:pt x="7991511" y="92274"/>
                  <a:pt x="8055318" y="85274"/>
                  <a:pt x="8119655" y="78787"/>
                </a:cubicBezTo>
                <a:cubicBezTo>
                  <a:pt x="8151329" y="75447"/>
                  <a:pt x="8152942" y="77265"/>
                  <a:pt x="8141786" y="93635"/>
                </a:cubicBezTo>
                <a:cubicBezTo>
                  <a:pt x="8123815" y="120677"/>
                  <a:pt x="8122595" y="145410"/>
                  <a:pt x="8151055" y="166138"/>
                </a:cubicBezTo>
                <a:cubicBezTo>
                  <a:pt x="8157767" y="170866"/>
                  <a:pt x="8162605" y="176318"/>
                  <a:pt x="8160811" y="183471"/>
                </a:cubicBezTo>
                <a:cubicBezTo>
                  <a:pt x="8152723" y="212724"/>
                  <a:pt x="8169841" y="236686"/>
                  <a:pt x="8187466" y="260884"/>
                </a:cubicBezTo>
                <a:cubicBezTo>
                  <a:pt x="8217175" y="301371"/>
                  <a:pt x="8254836" y="338641"/>
                  <a:pt x="8295790" y="374783"/>
                </a:cubicBezTo>
                <a:cubicBezTo>
                  <a:pt x="8324664" y="400232"/>
                  <a:pt x="8342922" y="431650"/>
                  <a:pt x="8406170" y="440370"/>
                </a:cubicBezTo>
                <a:cubicBezTo>
                  <a:pt x="8421364" y="442394"/>
                  <a:pt x="8426373" y="449790"/>
                  <a:pt x="8420903" y="459225"/>
                </a:cubicBezTo>
                <a:cubicBezTo>
                  <a:pt x="8402820" y="490474"/>
                  <a:pt x="8417534" y="514648"/>
                  <a:pt x="8450800" y="534955"/>
                </a:cubicBezTo>
                <a:cubicBezTo>
                  <a:pt x="8462563" y="542037"/>
                  <a:pt x="8458146" y="546902"/>
                  <a:pt x="8442097" y="551669"/>
                </a:cubicBezTo>
                <a:cubicBezTo>
                  <a:pt x="8423667" y="556925"/>
                  <a:pt x="8409328" y="564619"/>
                  <a:pt x="8398067" y="574282"/>
                </a:cubicBezTo>
                <a:cubicBezTo>
                  <a:pt x="8379577" y="589897"/>
                  <a:pt x="8370872" y="606612"/>
                  <a:pt x="8363634" y="623477"/>
                </a:cubicBezTo>
                <a:cubicBezTo>
                  <a:pt x="8352394" y="649929"/>
                  <a:pt x="8339133" y="675439"/>
                  <a:pt x="8295388" y="695789"/>
                </a:cubicBezTo>
                <a:cubicBezTo>
                  <a:pt x="8282368" y="701969"/>
                  <a:pt x="8271923" y="709882"/>
                  <a:pt x="8260972" y="717559"/>
                </a:cubicBezTo>
                <a:cubicBezTo>
                  <a:pt x="8264466" y="724248"/>
                  <a:pt x="8273101" y="728807"/>
                  <a:pt x="8289132" y="729358"/>
                </a:cubicBezTo>
                <a:cubicBezTo>
                  <a:pt x="8391169" y="732995"/>
                  <a:pt x="8386647" y="769770"/>
                  <a:pt x="8387346" y="810845"/>
                </a:cubicBezTo>
                <a:cubicBezTo>
                  <a:pt x="8388418" y="861681"/>
                  <a:pt x="8330862" y="890238"/>
                  <a:pt x="8259532" y="916368"/>
                </a:cubicBezTo>
                <a:cubicBezTo>
                  <a:pt x="8235122" y="925226"/>
                  <a:pt x="8199529" y="928071"/>
                  <a:pt x="8191769" y="950020"/>
                </a:cubicBezTo>
                <a:cubicBezTo>
                  <a:pt x="8234379" y="966427"/>
                  <a:pt x="8282955" y="945934"/>
                  <a:pt x="8327664" y="947606"/>
                </a:cubicBezTo>
                <a:cubicBezTo>
                  <a:pt x="8364609" y="949119"/>
                  <a:pt x="8424473" y="941347"/>
                  <a:pt x="8378206" y="982626"/>
                </a:cubicBezTo>
                <a:cubicBezTo>
                  <a:pt x="8364736" y="994722"/>
                  <a:pt x="8382242" y="1001021"/>
                  <a:pt x="8400605" y="1000529"/>
                </a:cubicBezTo>
                <a:cubicBezTo>
                  <a:pt x="8549357" y="995586"/>
                  <a:pt x="8487684" y="1076555"/>
                  <a:pt x="8538706" y="1111533"/>
                </a:cubicBezTo>
                <a:cubicBezTo>
                  <a:pt x="8553092" y="1120905"/>
                  <a:pt x="8540810" y="1141011"/>
                  <a:pt x="8520556" y="1147547"/>
                </a:cubicBezTo>
                <a:cubicBezTo>
                  <a:pt x="8392015" y="1189611"/>
                  <a:pt x="8380569" y="1263373"/>
                  <a:pt x="8322605" y="1331423"/>
                </a:cubicBezTo>
                <a:cubicBezTo>
                  <a:pt x="8393509" y="1350105"/>
                  <a:pt x="8476647" y="1348124"/>
                  <a:pt x="8552563" y="1357692"/>
                </a:cubicBezTo>
                <a:cubicBezTo>
                  <a:pt x="8631413" y="1367560"/>
                  <a:pt x="8632510" y="1380057"/>
                  <a:pt x="8572872" y="1434543"/>
                </a:cubicBezTo>
                <a:cubicBezTo>
                  <a:pt x="8740108" y="1430496"/>
                  <a:pt x="8740108" y="1430496"/>
                  <a:pt x="8695911" y="1511890"/>
                </a:cubicBezTo>
                <a:cubicBezTo>
                  <a:pt x="8766152" y="1509223"/>
                  <a:pt x="8835070" y="1574251"/>
                  <a:pt x="8873147" y="1634187"/>
                </a:cubicBezTo>
                <a:lnTo>
                  <a:pt x="8884645" y="1656272"/>
                </a:lnTo>
                <a:lnTo>
                  <a:pt x="8884254" y="1659075"/>
                </a:lnTo>
                <a:cubicBezTo>
                  <a:pt x="8882795" y="1672543"/>
                  <a:pt x="8881198" y="1691773"/>
                  <a:pt x="8879232" y="1711097"/>
                </a:cubicBezTo>
                <a:lnTo>
                  <a:pt x="8877347" y="1727504"/>
                </a:lnTo>
                <a:lnTo>
                  <a:pt x="8865337" y="1725923"/>
                </a:lnTo>
                <a:cubicBezTo>
                  <a:pt x="8855639" y="1721668"/>
                  <a:pt x="8848716" y="1720054"/>
                  <a:pt x="8843722" y="1720152"/>
                </a:cubicBezTo>
                <a:cubicBezTo>
                  <a:pt x="8828739" y="1720444"/>
                  <a:pt x="8831115" y="1736133"/>
                  <a:pt x="8828004" y="1742073"/>
                </a:cubicBezTo>
                <a:cubicBezTo>
                  <a:pt x="8817547" y="1760900"/>
                  <a:pt x="8843589" y="1770647"/>
                  <a:pt x="8861127" y="1782820"/>
                </a:cubicBezTo>
                <a:cubicBezTo>
                  <a:pt x="8867694" y="1787281"/>
                  <a:pt x="8872382" y="1766445"/>
                  <a:pt x="8875975" y="1739445"/>
                </a:cubicBezTo>
                <a:lnTo>
                  <a:pt x="8877347" y="1727504"/>
                </a:lnTo>
                <a:lnTo>
                  <a:pt x="8891365" y="1729349"/>
                </a:lnTo>
                <a:lnTo>
                  <a:pt x="8891294" y="1750579"/>
                </a:lnTo>
                <a:cubicBezTo>
                  <a:pt x="8890576" y="1802412"/>
                  <a:pt x="8887485" y="1854103"/>
                  <a:pt x="8879895" y="1858687"/>
                </a:cubicBezTo>
                <a:cubicBezTo>
                  <a:pt x="8799411" y="1907447"/>
                  <a:pt x="8858072" y="1996322"/>
                  <a:pt x="8700018" y="2022228"/>
                </a:cubicBezTo>
                <a:cubicBezTo>
                  <a:pt x="8628887" y="2034069"/>
                  <a:pt x="8597252" y="2070985"/>
                  <a:pt x="8546517" y="2094468"/>
                </a:cubicBezTo>
                <a:cubicBezTo>
                  <a:pt x="8369592" y="2175758"/>
                  <a:pt x="8254890" y="2270617"/>
                  <a:pt x="8208310" y="2391116"/>
                </a:cubicBezTo>
                <a:cubicBezTo>
                  <a:pt x="8195251" y="2424444"/>
                  <a:pt x="8137916" y="2455501"/>
                  <a:pt x="8101924" y="2486924"/>
                </a:cubicBezTo>
                <a:cubicBezTo>
                  <a:pt x="8122498" y="2506105"/>
                  <a:pt x="8219539" y="2452814"/>
                  <a:pt x="8188722" y="2510086"/>
                </a:cubicBezTo>
                <a:cubicBezTo>
                  <a:pt x="8165388" y="2553270"/>
                  <a:pt x="8098391" y="2584616"/>
                  <a:pt x="8035596" y="2614194"/>
                </a:cubicBezTo>
                <a:cubicBezTo>
                  <a:pt x="7963481" y="2647947"/>
                  <a:pt x="7883214" y="2677100"/>
                  <a:pt x="7854509" y="2730830"/>
                </a:cubicBezTo>
                <a:cubicBezTo>
                  <a:pt x="7848249" y="2742293"/>
                  <a:pt x="6341566" y="3671513"/>
                  <a:pt x="4141410" y="3763614"/>
                </a:cubicBezTo>
                <a:cubicBezTo>
                  <a:pt x="3781875" y="3778662"/>
                  <a:pt x="2353277" y="3737838"/>
                  <a:pt x="2161737" y="3718831"/>
                </a:cubicBezTo>
                <a:cubicBezTo>
                  <a:pt x="1964811" y="3699179"/>
                  <a:pt x="1793107" y="3646810"/>
                  <a:pt x="1591600" y="3635674"/>
                </a:cubicBezTo>
                <a:cubicBezTo>
                  <a:pt x="1485018" y="3629919"/>
                  <a:pt x="1381185" y="3611329"/>
                  <a:pt x="1390654" y="3531585"/>
                </a:cubicBezTo>
                <a:cubicBezTo>
                  <a:pt x="1393510" y="3508948"/>
                  <a:pt x="1364047" y="3493344"/>
                  <a:pt x="1320867" y="3503571"/>
                </a:cubicBezTo>
                <a:cubicBezTo>
                  <a:pt x="1239265" y="3523046"/>
                  <a:pt x="1198946" y="3494124"/>
                  <a:pt x="1150681" y="3474015"/>
                </a:cubicBezTo>
                <a:cubicBezTo>
                  <a:pt x="1065213" y="3438422"/>
                  <a:pt x="982868" y="3399757"/>
                  <a:pt x="851974" y="3403971"/>
                </a:cubicBezTo>
                <a:cubicBezTo>
                  <a:pt x="873994" y="3367898"/>
                  <a:pt x="917237" y="3369420"/>
                  <a:pt x="956780" y="3372944"/>
                </a:cubicBezTo>
                <a:cubicBezTo>
                  <a:pt x="1061276" y="3382521"/>
                  <a:pt x="1164043" y="3394488"/>
                  <a:pt x="1268515" y="3403788"/>
                </a:cubicBezTo>
                <a:cubicBezTo>
                  <a:pt x="1336376" y="3409863"/>
                  <a:pt x="1404651" y="3420660"/>
                  <a:pt x="1492884" y="3399484"/>
                </a:cubicBezTo>
                <a:cubicBezTo>
                  <a:pt x="1410006" y="3338199"/>
                  <a:pt x="1277736" y="3337777"/>
                  <a:pt x="1169657" y="3325996"/>
                </a:cubicBezTo>
                <a:cubicBezTo>
                  <a:pt x="1034677" y="3311259"/>
                  <a:pt x="951965" y="3268429"/>
                  <a:pt x="853866" y="3221353"/>
                </a:cubicBezTo>
                <a:cubicBezTo>
                  <a:pt x="950752" y="3199416"/>
                  <a:pt x="1014418" y="3234964"/>
                  <a:pt x="1090648" y="3226034"/>
                </a:cubicBezTo>
                <a:cubicBezTo>
                  <a:pt x="1094340" y="3218434"/>
                  <a:pt x="1100169" y="3207568"/>
                  <a:pt x="1099183" y="3207375"/>
                </a:cubicBezTo>
                <a:cubicBezTo>
                  <a:pt x="971072" y="3188118"/>
                  <a:pt x="907890" y="3136018"/>
                  <a:pt x="882137" y="3068880"/>
                </a:cubicBezTo>
                <a:cubicBezTo>
                  <a:pt x="868924" y="3034221"/>
                  <a:pt x="822286" y="3027121"/>
                  <a:pt x="776145" y="3014660"/>
                </a:cubicBezTo>
                <a:cubicBezTo>
                  <a:pt x="613874" y="2970419"/>
                  <a:pt x="443486" y="2933046"/>
                  <a:pt x="307191" y="2864697"/>
                </a:cubicBezTo>
                <a:cubicBezTo>
                  <a:pt x="457123" y="2862170"/>
                  <a:pt x="581367" y="2903594"/>
                  <a:pt x="743379" y="2911759"/>
                </a:cubicBezTo>
                <a:cubicBezTo>
                  <a:pt x="608349" y="2835743"/>
                  <a:pt x="439124" y="2806104"/>
                  <a:pt x="284020" y="2766269"/>
                </a:cubicBezTo>
                <a:cubicBezTo>
                  <a:pt x="213164" y="2748143"/>
                  <a:pt x="147010" y="2722889"/>
                  <a:pt x="63190" y="2717094"/>
                </a:cubicBezTo>
                <a:cubicBezTo>
                  <a:pt x="33455" y="2714947"/>
                  <a:pt x="-16425" y="2709531"/>
                  <a:pt x="5340" y="2681595"/>
                </a:cubicBezTo>
                <a:cubicBezTo>
                  <a:pt x="23652" y="2658441"/>
                  <a:pt x="63627" y="2661368"/>
                  <a:pt x="100237" y="2664591"/>
                </a:cubicBezTo>
                <a:cubicBezTo>
                  <a:pt x="188123" y="2672547"/>
                  <a:pt x="277551" y="2664977"/>
                  <a:pt x="394328" y="2654447"/>
                </a:cubicBezTo>
                <a:cubicBezTo>
                  <a:pt x="290057" y="2592242"/>
                  <a:pt x="112140" y="2629127"/>
                  <a:pt x="21491" y="2562088"/>
                </a:cubicBezTo>
                <a:cubicBezTo>
                  <a:pt x="125636" y="2540073"/>
                  <a:pt x="208727" y="2559644"/>
                  <a:pt x="294268" y="2557453"/>
                </a:cubicBezTo>
                <a:cubicBezTo>
                  <a:pt x="371589" y="2555423"/>
                  <a:pt x="389695" y="2540961"/>
                  <a:pt x="367847" y="2501743"/>
                </a:cubicBezTo>
                <a:cubicBezTo>
                  <a:pt x="333905" y="2440640"/>
                  <a:pt x="373328" y="2404160"/>
                  <a:pt x="486858" y="2411824"/>
                </a:cubicBezTo>
                <a:cubicBezTo>
                  <a:pt x="592120" y="2419095"/>
                  <a:pt x="600599" y="2394285"/>
                  <a:pt x="570008" y="2360312"/>
                </a:cubicBezTo>
                <a:cubicBezTo>
                  <a:pt x="525457" y="2310774"/>
                  <a:pt x="567057" y="2265987"/>
                  <a:pt x="594400" y="2218813"/>
                </a:cubicBezTo>
                <a:cubicBezTo>
                  <a:pt x="635581" y="2147198"/>
                  <a:pt x="612469" y="2115647"/>
                  <a:pt x="505675" y="2074370"/>
                </a:cubicBezTo>
                <a:cubicBezTo>
                  <a:pt x="445534" y="2051386"/>
                  <a:pt x="381431" y="2032947"/>
                  <a:pt x="295650" y="2015851"/>
                </a:cubicBezTo>
                <a:cubicBezTo>
                  <a:pt x="487251" y="1985881"/>
                  <a:pt x="281423" y="1958614"/>
                  <a:pt x="346760" y="1924896"/>
                </a:cubicBezTo>
                <a:cubicBezTo>
                  <a:pt x="481788" y="1901571"/>
                  <a:pt x="600623" y="1980687"/>
                  <a:pt x="783461" y="1939173"/>
                </a:cubicBezTo>
                <a:cubicBezTo>
                  <a:pt x="547912" y="1882335"/>
                  <a:pt x="287006" y="1807013"/>
                  <a:pt x="112183" y="1719100"/>
                </a:cubicBezTo>
                <a:cubicBezTo>
                  <a:pt x="148588" y="1692398"/>
                  <a:pt x="188462" y="1710725"/>
                  <a:pt x="219936" y="1699568"/>
                </a:cubicBezTo>
                <a:cubicBezTo>
                  <a:pt x="218006" y="1694140"/>
                  <a:pt x="220184" y="1685834"/>
                  <a:pt x="214196" y="1683841"/>
                </a:cubicBezTo>
                <a:cubicBezTo>
                  <a:pt x="85284" y="1638910"/>
                  <a:pt x="83720" y="1637648"/>
                  <a:pt x="212296" y="1584947"/>
                </a:cubicBezTo>
                <a:cubicBezTo>
                  <a:pt x="257172" y="1566456"/>
                  <a:pt x="252206" y="1554019"/>
                  <a:pt x="226108" y="1538121"/>
                </a:cubicBezTo>
                <a:cubicBezTo>
                  <a:pt x="207682" y="1526866"/>
                  <a:pt x="185078" y="1517656"/>
                  <a:pt x="192710" y="1488723"/>
                </a:cubicBezTo>
                <a:cubicBezTo>
                  <a:pt x="268435" y="1518175"/>
                  <a:pt x="624154" y="1547955"/>
                  <a:pt x="685843" y="1538903"/>
                </a:cubicBezTo>
                <a:cubicBezTo>
                  <a:pt x="755173" y="1528619"/>
                  <a:pt x="994201" y="1520231"/>
                  <a:pt x="1067153" y="1523622"/>
                </a:cubicBezTo>
                <a:cubicBezTo>
                  <a:pt x="1063138" y="1522015"/>
                  <a:pt x="1059122" y="1520410"/>
                  <a:pt x="1055106" y="1518803"/>
                </a:cubicBezTo>
                <a:cubicBezTo>
                  <a:pt x="983007" y="1486514"/>
                  <a:pt x="909946" y="1454310"/>
                  <a:pt x="864245" y="1408231"/>
                </a:cubicBezTo>
                <a:cubicBezTo>
                  <a:pt x="862153" y="1406456"/>
                  <a:pt x="861045" y="1404874"/>
                  <a:pt x="856768" y="1405809"/>
                </a:cubicBezTo>
                <a:cubicBezTo>
                  <a:pt x="819307" y="1414974"/>
                  <a:pt x="822846" y="1400112"/>
                  <a:pt x="821342" y="1388491"/>
                </a:cubicBezTo>
                <a:cubicBezTo>
                  <a:pt x="819813" y="1376592"/>
                  <a:pt x="812736" y="1367699"/>
                  <a:pt x="784954" y="1371257"/>
                </a:cubicBezTo>
                <a:cubicBezTo>
                  <a:pt x="783512" y="1371384"/>
                  <a:pt x="781566" y="1371274"/>
                  <a:pt x="779619" y="1371165"/>
                </a:cubicBezTo>
                <a:cubicBezTo>
                  <a:pt x="766469" y="1370361"/>
                  <a:pt x="722835" y="1342290"/>
                  <a:pt x="728571" y="1335910"/>
                </a:cubicBezTo>
                <a:cubicBezTo>
                  <a:pt x="741389" y="1321912"/>
                  <a:pt x="726409" y="1316791"/>
                  <a:pt x="713734" y="1310348"/>
                </a:cubicBezTo>
                <a:cubicBezTo>
                  <a:pt x="696009" y="1301550"/>
                  <a:pt x="678333" y="1293308"/>
                  <a:pt x="659695" y="1285149"/>
                </a:cubicBezTo>
                <a:cubicBezTo>
                  <a:pt x="641562" y="1277227"/>
                  <a:pt x="622997" y="1269901"/>
                  <a:pt x="604409" y="1262299"/>
                </a:cubicBezTo>
                <a:cubicBezTo>
                  <a:pt x="561305" y="1256847"/>
                  <a:pt x="517819" y="1252549"/>
                  <a:pt x="472556" y="1250086"/>
                </a:cubicBezTo>
                <a:cubicBezTo>
                  <a:pt x="438951" y="1247999"/>
                  <a:pt x="401379" y="1244860"/>
                  <a:pt x="382690" y="1214040"/>
                </a:cubicBezTo>
                <a:cubicBezTo>
                  <a:pt x="418096" y="1214570"/>
                  <a:pt x="453575" y="1215933"/>
                  <a:pt x="489053" y="1217296"/>
                </a:cubicBezTo>
                <a:cubicBezTo>
                  <a:pt x="454954" y="1204059"/>
                  <a:pt x="421816" y="1190737"/>
                  <a:pt x="390047" y="1176456"/>
                </a:cubicBezTo>
                <a:cubicBezTo>
                  <a:pt x="363810" y="1164487"/>
                  <a:pt x="342232" y="1150431"/>
                  <a:pt x="333292" y="1131347"/>
                </a:cubicBezTo>
                <a:cubicBezTo>
                  <a:pt x="330930" y="1126518"/>
                  <a:pt x="329025" y="1121368"/>
                  <a:pt x="337841" y="1116956"/>
                </a:cubicBezTo>
                <a:cubicBezTo>
                  <a:pt x="347569" y="1111905"/>
                  <a:pt x="355552" y="1114562"/>
                  <a:pt x="363031" y="1116984"/>
                </a:cubicBezTo>
                <a:cubicBezTo>
                  <a:pt x="393929" y="1126864"/>
                  <a:pt x="425283" y="1136425"/>
                  <a:pt x="455724" y="1146625"/>
                </a:cubicBezTo>
                <a:cubicBezTo>
                  <a:pt x="496146" y="1160147"/>
                  <a:pt x="536111" y="1173989"/>
                  <a:pt x="576050" y="1187553"/>
                </a:cubicBezTo>
                <a:cubicBezTo>
                  <a:pt x="519650" y="1157524"/>
                  <a:pt x="457798" y="1131612"/>
                  <a:pt x="391358" y="1108621"/>
                </a:cubicBezTo>
                <a:cubicBezTo>
                  <a:pt x="343386" y="1091844"/>
                  <a:pt x="295414" y="1075067"/>
                  <a:pt x="258466" y="1051446"/>
                </a:cubicBezTo>
                <a:cubicBezTo>
                  <a:pt x="239512" y="1039678"/>
                  <a:pt x="230024" y="1025400"/>
                  <a:pt x="227119" y="1008864"/>
                </a:cubicBezTo>
                <a:cubicBezTo>
                  <a:pt x="226729" y="1004421"/>
                  <a:pt x="227253" y="999338"/>
                  <a:pt x="237176" y="996508"/>
                </a:cubicBezTo>
                <a:cubicBezTo>
                  <a:pt x="247123" y="993956"/>
                  <a:pt x="253208" y="997060"/>
                  <a:pt x="257395" y="1000610"/>
                </a:cubicBezTo>
                <a:cubicBezTo>
                  <a:pt x="262111" y="1004674"/>
                  <a:pt x="267716" y="1007820"/>
                  <a:pt x="275649" y="1009921"/>
                </a:cubicBezTo>
                <a:cubicBezTo>
                  <a:pt x="345186" y="1029563"/>
                  <a:pt x="406508" y="1054962"/>
                  <a:pt x="469199" y="1079402"/>
                </a:cubicBezTo>
                <a:cubicBezTo>
                  <a:pt x="558968" y="1114336"/>
                  <a:pt x="647368" y="1150231"/>
                  <a:pt x="753033" y="1173138"/>
                </a:cubicBezTo>
                <a:cubicBezTo>
                  <a:pt x="793015" y="1181661"/>
                  <a:pt x="834292" y="1188391"/>
                  <a:pt x="865682" y="1187316"/>
                </a:cubicBezTo>
                <a:cubicBezTo>
                  <a:pt x="750261" y="1147076"/>
                  <a:pt x="641375" y="1104025"/>
                  <a:pt x="543487" y="1053852"/>
                </a:cubicBezTo>
                <a:cubicBezTo>
                  <a:pt x="444589" y="1003208"/>
                  <a:pt x="357848" y="947579"/>
                  <a:pt x="295297" y="880592"/>
                </a:cubicBezTo>
                <a:cubicBezTo>
                  <a:pt x="288871" y="873601"/>
                  <a:pt x="284873" y="866676"/>
                  <a:pt x="264758" y="869281"/>
                </a:cubicBezTo>
                <a:cubicBezTo>
                  <a:pt x="255650" y="870360"/>
                  <a:pt x="252375" y="866170"/>
                  <a:pt x="254388" y="861516"/>
                </a:cubicBezTo>
                <a:cubicBezTo>
                  <a:pt x="266992" y="828509"/>
                  <a:pt x="236853" y="810726"/>
                  <a:pt x="190786" y="799099"/>
                </a:cubicBezTo>
                <a:cubicBezTo>
                  <a:pt x="176408" y="795324"/>
                  <a:pt x="175031" y="790688"/>
                  <a:pt x="184973" y="782539"/>
                </a:cubicBezTo>
                <a:cubicBezTo>
                  <a:pt x="198516" y="771277"/>
                  <a:pt x="196123" y="760574"/>
                  <a:pt x="187530" y="750974"/>
                </a:cubicBezTo>
                <a:cubicBezTo>
                  <a:pt x="182644" y="744967"/>
                  <a:pt x="176339" y="739364"/>
                  <a:pt x="170996" y="733676"/>
                </a:cubicBezTo>
                <a:cubicBezTo>
                  <a:pt x="167290" y="730083"/>
                  <a:pt x="161157" y="726424"/>
                  <a:pt x="169444" y="721499"/>
                </a:cubicBezTo>
                <a:cubicBezTo>
                  <a:pt x="177298" y="717172"/>
                  <a:pt x="185665" y="718676"/>
                  <a:pt x="193501" y="719668"/>
                </a:cubicBezTo>
                <a:cubicBezTo>
                  <a:pt x="231170" y="723917"/>
                  <a:pt x="254043" y="736181"/>
                  <a:pt x="265436" y="755609"/>
                </a:cubicBezTo>
                <a:cubicBezTo>
                  <a:pt x="273963" y="769971"/>
                  <a:pt x="281726" y="770130"/>
                  <a:pt x="302333" y="756567"/>
                </a:cubicBezTo>
                <a:cubicBezTo>
                  <a:pt x="317894" y="746247"/>
                  <a:pt x="332387" y="745814"/>
                  <a:pt x="346481" y="751853"/>
                </a:cubicBezTo>
                <a:cubicBezTo>
                  <a:pt x="354007" y="754830"/>
                  <a:pt x="358771" y="759448"/>
                  <a:pt x="364449" y="763428"/>
                </a:cubicBezTo>
                <a:cubicBezTo>
                  <a:pt x="392910" y="784156"/>
                  <a:pt x="422762" y="804202"/>
                  <a:pt x="467363" y="815678"/>
                </a:cubicBezTo>
                <a:cubicBezTo>
                  <a:pt x="487199" y="820933"/>
                  <a:pt x="508355" y="824672"/>
                  <a:pt x="537693" y="816781"/>
                </a:cubicBezTo>
                <a:cubicBezTo>
                  <a:pt x="518386" y="812039"/>
                  <a:pt x="499567" y="812852"/>
                  <a:pt x="482019" y="811593"/>
                </a:cubicBezTo>
                <a:cubicBezTo>
                  <a:pt x="464472" y="810335"/>
                  <a:pt x="454949" y="806693"/>
                  <a:pt x="467050" y="795557"/>
                </a:cubicBezTo>
                <a:cubicBezTo>
                  <a:pt x="473772" y="789371"/>
                  <a:pt x="472878" y="784693"/>
                  <a:pt x="465734" y="780562"/>
                </a:cubicBezTo>
                <a:cubicBezTo>
                  <a:pt x="442763" y="767188"/>
                  <a:pt x="430336" y="747011"/>
                  <a:pt x="384526" y="749353"/>
                </a:cubicBezTo>
                <a:cubicBezTo>
                  <a:pt x="382123" y="749564"/>
                  <a:pt x="379622" y="748664"/>
                  <a:pt x="377146" y="748041"/>
                </a:cubicBezTo>
                <a:cubicBezTo>
                  <a:pt x="367744" y="745789"/>
                  <a:pt x="357358" y="743342"/>
                  <a:pt x="360089" y="735827"/>
                </a:cubicBezTo>
                <a:cubicBezTo>
                  <a:pt x="363301" y="728269"/>
                  <a:pt x="375652" y="725506"/>
                  <a:pt x="386634" y="723703"/>
                </a:cubicBezTo>
                <a:cubicBezTo>
                  <a:pt x="414823" y="719269"/>
                  <a:pt x="437543" y="724271"/>
                  <a:pt x="459375" y="730191"/>
                </a:cubicBezTo>
                <a:cubicBezTo>
                  <a:pt x="512487" y="744837"/>
                  <a:pt x="556932" y="765561"/>
                  <a:pt x="603200" y="785006"/>
                </a:cubicBezTo>
                <a:cubicBezTo>
                  <a:pt x="672604" y="814173"/>
                  <a:pt x="734250" y="848778"/>
                  <a:pt x="810521" y="873425"/>
                </a:cubicBezTo>
                <a:cubicBezTo>
                  <a:pt x="1037317" y="946423"/>
                  <a:pt x="1260943" y="1021938"/>
                  <a:pt x="1494102" y="1090180"/>
                </a:cubicBezTo>
                <a:cubicBezTo>
                  <a:pt x="1580109" y="1115371"/>
                  <a:pt x="1667892" y="1138728"/>
                  <a:pt x="1756565" y="1161167"/>
                </a:cubicBezTo>
                <a:cubicBezTo>
                  <a:pt x="1756899" y="1159458"/>
                  <a:pt x="1757282" y="1158305"/>
                  <a:pt x="1757592" y="1156319"/>
                </a:cubicBezTo>
                <a:cubicBezTo>
                  <a:pt x="1757470" y="1154931"/>
                  <a:pt x="1757324" y="1153264"/>
                  <a:pt x="1757202" y="1151876"/>
                </a:cubicBezTo>
                <a:cubicBezTo>
                  <a:pt x="1694452" y="1137796"/>
                  <a:pt x="1632540" y="1122242"/>
                  <a:pt x="1572453" y="1105409"/>
                </a:cubicBezTo>
                <a:cubicBezTo>
                  <a:pt x="1424942" y="1063789"/>
                  <a:pt x="1288864" y="1014450"/>
                  <a:pt x="1171972" y="951953"/>
                </a:cubicBezTo>
                <a:cubicBezTo>
                  <a:pt x="1162328" y="946924"/>
                  <a:pt x="1152112" y="946421"/>
                  <a:pt x="1137334" y="949118"/>
                </a:cubicBezTo>
                <a:cubicBezTo>
                  <a:pt x="1089682" y="958058"/>
                  <a:pt x="1074050" y="951035"/>
                  <a:pt x="1081493" y="925476"/>
                </a:cubicBezTo>
                <a:cubicBezTo>
                  <a:pt x="1083360" y="919155"/>
                  <a:pt x="1083403" y="914115"/>
                  <a:pt x="1074768" y="909555"/>
                </a:cubicBezTo>
                <a:cubicBezTo>
                  <a:pt x="1036165" y="889158"/>
                  <a:pt x="995714" y="869763"/>
                  <a:pt x="952019" y="852050"/>
                </a:cubicBezTo>
                <a:cubicBezTo>
                  <a:pt x="871170" y="819410"/>
                  <a:pt x="784821" y="790332"/>
                  <a:pt x="709017" y="754450"/>
                </a:cubicBezTo>
                <a:cubicBezTo>
                  <a:pt x="686747" y="743533"/>
                  <a:pt x="669617" y="730485"/>
                  <a:pt x="659046" y="714902"/>
                </a:cubicBezTo>
                <a:cubicBezTo>
                  <a:pt x="655674" y="709602"/>
                  <a:pt x="653624" y="702786"/>
                  <a:pt x="664793" y="697608"/>
                </a:cubicBezTo>
                <a:cubicBezTo>
                  <a:pt x="675483" y="692472"/>
                  <a:pt x="684069" y="696476"/>
                  <a:pt x="692052" y="699133"/>
                </a:cubicBezTo>
                <a:cubicBezTo>
                  <a:pt x="725451" y="709913"/>
                  <a:pt x="759355" y="720929"/>
                  <a:pt x="792779" y="731987"/>
                </a:cubicBezTo>
                <a:cubicBezTo>
                  <a:pt x="826682" y="743003"/>
                  <a:pt x="860155" y="754616"/>
                  <a:pt x="895574" y="766338"/>
                </a:cubicBezTo>
                <a:cubicBezTo>
                  <a:pt x="897416" y="759741"/>
                  <a:pt x="890085" y="758985"/>
                  <a:pt x="886044" y="757101"/>
                </a:cubicBezTo>
                <a:cubicBezTo>
                  <a:pt x="828975" y="730489"/>
                  <a:pt x="766861" y="707118"/>
                  <a:pt x="702924" y="685027"/>
                </a:cubicBezTo>
                <a:cubicBezTo>
                  <a:pt x="653460" y="667821"/>
                  <a:pt x="605342" y="649378"/>
                  <a:pt x="571540" y="622962"/>
                </a:cubicBezTo>
                <a:cubicBezTo>
                  <a:pt x="558524" y="612632"/>
                  <a:pt x="551227" y="601239"/>
                  <a:pt x="552940" y="587657"/>
                </a:cubicBezTo>
                <a:cubicBezTo>
                  <a:pt x="553537" y="583407"/>
                  <a:pt x="554132" y="579157"/>
                  <a:pt x="563623" y="576925"/>
                </a:cubicBezTo>
                <a:cubicBezTo>
                  <a:pt x="571217" y="575139"/>
                  <a:pt x="576243" y="577216"/>
                  <a:pt x="580332" y="579656"/>
                </a:cubicBezTo>
                <a:cubicBezTo>
                  <a:pt x="587500" y="584063"/>
                  <a:pt x="594668" y="588471"/>
                  <a:pt x="604623" y="591516"/>
                </a:cubicBezTo>
                <a:cubicBezTo>
                  <a:pt x="664350" y="609779"/>
                  <a:pt x="720426" y="630601"/>
                  <a:pt x="775136" y="652383"/>
                </a:cubicBezTo>
                <a:cubicBezTo>
                  <a:pt x="864952" y="687874"/>
                  <a:pt x="953882" y="724283"/>
                  <a:pt x="1057795" y="749301"/>
                </a:cubicBezTo>
                <a:cubicBezTo>
                  <a:pt x="1096889" y="758742"/>
                  <a:pt x="1137304" y="766668"/>
                  <a:pt x="1183454" y="768213"/>
                </a:cubicBezTo>
                <a:cubicBezTo>
                  <a:pt x="1181768" y="765563"/>
                  <a:pt x="1178737" y="764150"/>
                  <a:pt x="1175732" y="763015"/>
                </a:cubicBezTo>
                <a:cubicBezTo>
                  <a:pt x="1075170" y="726508"/>
                  <a:pt x="977850" y="688319"/>
                  <a:pt x="888743" y="644370"/>
                </a:cubicBezTo>
                <a:cubicBezTo>
                  <a:pt x="778881" y="590211"/>
                  <a:pt x="683912" y="529148"/>
                  <a:pt x="615490" y="455960"/>
                </a:cubicBezTo>
                <a:cubicBezTo>
                  <a:pt x="612312" y="452882"/>
                  <a:pt x="610122" y="449996"/>
                  <a:pt x="602432" y="450671"/>
                </a:cubicBezTo>
                <a:cubicBezTo>
                  <a:pt x="582748" y="452678"/>
                  <a:pt x="580338" y="447293"/>
                  <a:pt x="582418" y="437876"/>
                </a:cubicBezTo>
                <a:cubicBezTo>
                  <a:pt x="588134" y="414707"/>
                  <a:pt x="573498" y="396964"/>
                  <a:pt x="539211" y="387101"/>
                </a:cubicBezTo>
                <a:cubicBezTo>
                  <a:pt x="514350" y="379769"/>
                  <a:pt x="493430" y="373210"/>
                  <a:pt x="519748" y="352990"/>
                </a:cubicBezTo>
                <a:cubicBezTo>
                  <a:pt x="526113" y="348234"/>
                  <a:pt x="523173" y="342336"/>
                  <a:pt x="520282" y="336993"/>
                </a:cubicBezTo>
                <a:cubicBezTo>
                  <a:pt x="516186" y="328957"/>
                  <a:pt x="507910" y="322968"/>
                  <a:pt x="498650" y="316785"/>
                </a:cubicBezTo>
                <a:cubicBezTo>
                  <a:pt x="493501" y="313319"/>
                  <a:pt x="487271" y="308549"/>
                  <a:pt x="493610" y="303515"/>
                </a:cubicBezTo>
                <a:cubicBezTo>
                  <a:pt x="500838" y="297564"/>
                  <a:pt x="511247" y="300288"/>
                  <a:pt x="519565" y="301237"/>
                </a:cubicBezTo>
                <a:cubicBezTo>
                  <a:pt x="557715" y="305444"/>
                  <a:pt x="581118" y="318221"/>
                  <a:pt x="592560" y="338204"/>
                </a:cubicBezTo>
                <a:cubicBezTo>
                  <a:pt x="599979" y="350985"/>
                  <a:pt x="609184" y="351016"/>
                  <a:pt x="627076" y="339652"/>
                </a:cubicBezTo>
                <a:cubicBezTo>
                  <a:pt x="647275" y="326965"/>
                  <a:pt x="664147" y="326044"/>
                  <a:pt x="679640" y="336997"/>
                </a:cubicBezTo>
                <a:cubicBezTo>
                  <a:pt x="692054" y="345981"/>
                  <a:pt x="702112" y="355732"/>
                  <a:pt x="716352" y="363437"/>
                </a:cubicBezTo>
                <a:cubicBezTo>
                  <a:pt x="754546" y="384710"/>
                  <a:pt x="790508" y="408138"/>
                  <a:pt x="869745" y="400343"/>
                </a:cubicBezTo>
                <a:cubicBezTo>
                  <a:pt x="847718" y="392203"/>
                  <a:pt x="825656" y="394699"/>
                  <a:pt x="806641" y="393290"/>
                </a:cubicBezTo>
                <a:cubicBezTo>
                  <a:pt x="792988" y="392249"/>
                  <a:pt x="779165" y="389265"/>
                  <a:pt x="791435" y="380072"/>
                </a:cubicBezTo>
                <a:cubicBezTo>
                  <a:pt x="805532" y="369601"/>
                  <a:pt x="796441" y="365362"/>
                  <a:pt x="787709" y="359692"/>
                </a:cubicBezTo>
                <a:cubicBezTo>
                  <a:pt x="767647" y="346342"/>
                  <a:pt x="751260" y="330710"/>
                  <a:pt x="711071" y="330880"/>
                </a:cubicBezTo>
                <a:cubicBezTo>
                  <a:pt x="704773" y="330873"/>
                  <a:pt x="699699" y="328240"/>
                  <a:pt x="694722" y="326718"/>
                </a:cubicBezTo>
                <a:cubicBezTo>
                  <a:pt x="687749" y="324532"/>
                  <a:pt x="681713" y="321984"/>
                  <a:pt x="684613" y="316412"/>
                </a:cubicBezTo>
                <a:cubicBezTo>
                  <a:pt x="687565" y="311396"/>
                  <a:pt x="694531" y="307986"/>
                  <a:pt x="703615" y="306629"/>
                </a:cubicBezTo>
                <a:cubicBezTo>
                  <a:pt x="711738" y="305356"/>
                  <a:pt x="720365" y="304319"/>
                  <a:pt x="728585" y="304157"/>
                </a:cubicBezTo>
                <a:cubicBezTo>
                  <a:pt x="765287" y="302895"/>
                  <a:pt x="791378" y="313197"/>
                  <a:pt x="817397" y="322666"/>
                </a:cubicBezTo>
                <a:cubicBezTo>
                  <a:pt x="908436" y="355531"/>
                  <a:pt x="989341" y="394323"/>
                  <a:pt x="1073943" y="431110"/>
                </a:cubicBezTo>
                <a:cubicBezTo>
                  <a:pt x="1158521" y="467620"/>
                  <a:pt x="1256741" y="493978"/>
                  <a:pt x="1349484" y="524175"/>
                </a:cubicBezTo>
                <a:cubicBezTo>
                  <a:pt x="1563417" y="594105"/>
                  <a:pt x="1778287" y="663672"/>
                  <a:pt x="2004921" y="723811"/>
                </a:cubicBezTo>
                <a:cubicBezTo>
                  <a:pt x="2226580" y="782429"/>
                  <a:pt x="2967159" y="809769"/>
                  <a:pt x="3111348" y="808027"/>
                </a:cubicBezTo>
                <a:cubicBezTo>
                  <a:pt x="3295676" y="805559"/>
                  <a:pt x="3730204" y="773014"/>
                  <a:pt x="4173417" y="745585"/>
                </a:cubicBezTo>
                <a:cubicBezTo>
                  <a:pt x="4223504" y="742307"/>
                  <a:pt x="4272653" y="739393"/>
                  <a:pt x="4324760" y="737057"/>
                </a:cubicBezTo>
                <a:cubicBezTo>
                  <a:pt x="5801059" y="670156"/>
                  <a:pt x="6841344" y="326433"/>
                  <a:pt x="6893789" y="305879"/>
                </a:cubicBezTo>
                <a:cubicBezTo>
                  <a:pt x="6978091" y="273014"/>
                  <a:pt x="7258655" y="208091"/>
                  <a:pt x="7259184" y="208604"/>
                </a:cubicBezTo>
                <a:cubicBezTo>
                  <a:pt x="7265440" y="213652"/>
                  <a:pt x="7297274" y="217644"/>
                  <a:pt x="7323059" y="220312"/>
                </a:cubicBezTo>
                <a:lnTo>
                  <a:pt x="7347572" y="222730"/>
                </a:lnTo>
                <a:lnTo>
                  <a:pt x="7350636" y="224083"/>
                </a:lnTo>
                <a:cubicBezTo>
                  <a:pt x="7359607" y="224205"/>
                  <a:pt x="7359159" y="223929"/>
                  <a:pt x="7353245" y="223290"/>
                </a:cubicBezTo>
                <a:lnTo>
                  <a:pt x="7347572" y="222730"/>
                </a:lnTo>
                <a:lnTo>
                  <a:pt x="7342573" y="220523"/>
                </a:lnTo>
                <a:cubicBezTo>
                  <a:pt x="7341302" y="218466"/>
                  <a:pt x="7341191" y="215818"/>
                  <a:pt x="7341465" y="213415"/>
                </a:cubicBezTo>
                <a:cubicBezTo>
                  <a:pt x="7342771" y="200707"/>
                  <a:pt x="7352468" y="189782"/>
                  <a:pt x="7375606" y="182994"/>
                </a:cubicBezTo>
                <a:cubicBezTo>
                  <a:pt x="7397808" y="176568"/>
                  <a:pt x="7420538" y="170655"/>
                  <a:pt x="7443270" y="164742"/>
                </a:cubicBezTo>
                <a:cubicBezTo>
                  <a:pt x="7462204" y="159722"/>
                  <a:pt x="7475181" y="158583"/>
                  <a:pt x="7478299" y="172021"/>
                </a:cubicBezTo>
                <a:cubicBezTo>
                  <a:pt x="7481416" y="185460"/>
                  <a:pt x="7508389" y="189249"/>
                  <a:pt x="7524024" y="179761"/>
                </a:cubicBezTo>
                <a:cubicBezTo>
                  <a:pt x="7585174" y="142492"/>
                  <a:pt x="7658615" y="112820"/>
                  <a:pt x="7727944" y="80430"/>
                </a:cubicBezTo>
                <a:cubicBezTo>
                  <a:pt x="7776349" y="57992"/>
                  <a:pt x="7827303" y="37009"/>
                  <a:pt x="7867024" y="9456"/>
                </a:cubicBezTo>
                <a:cubicBezTo>
                  <a:pt x="7874326" y="4338"/>
                  <a:pt x="7880999" y="-2404"/>
                  <a:pt x="7894848" y="858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40118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14C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F1EA91-341D-9190-7F6F-D0C1FE0E9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Aborsi</a:t>
            </a:r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625FC5A-006D-AD6B-51CF-56D210FCC3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11738" b="1"/>
          <a:stretch>
            <a:fillRect/>
          </a:stretch>
        </p:blipFill>
        <p:spPr>
          <a:xfrm>
            <a:off x="976251" y="942538"/>
            <a:ext cx="7163222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29368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E06B19-25B6-C194-0D97-84A10CADC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Aborsi:</a:t>
            </a:r>
            <a:endParaRPr lang="en-ID" sz="4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A5968-DB99-818C-C8F9-E7A124BF3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Peniadaan buah kandungan yang masih hidup dari Rahim seorang ibu melalui campur tangan manusia.</a:t>
            </a:r>
            <a:endParaRPr lang="en-ID" sz="2000" b="1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CF2E60-010C-DACB-8B06-05901B32B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3053808"/>
            <a:ext cx="5150277" cy="2575138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52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31815-B499-F8D1-2503-B4EDED801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Aborsi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A6F7BB8-3CE2-65C3-B215-0BF6FAFAF7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5434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6183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73107-4578-CED4-DB10-23A9BC859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Seksualitas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9F8DEB0-2F74-A501-2979-DC6B2AB988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40502" y="961812"/>
            <a:ext cx="7184395" cy="49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637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8CD60-24CE-2EE8-EB87-882D953DB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Seksualitas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07EB4B-A1CF-D003-BECD-54DB3B5108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65896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4240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5A4FD07-C8D9-178A-ED42-21DBDE6CB1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798965"/>
              </p:ext>
            </p:extLst>
          </p:nvPr>
        </p:nvGraphicFramePr>
        <p:xfrm>
          <a:off x="838200" y="293914"/>
          <a:ext cx="10515600" cy="5883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1841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E697E-8B86-56E7-86FD-47B94A55A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901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Kekristenan</a:t>
            </a:r>
            <a:r>
              <a:rPr lang="en-US" dirty="0"/>
              <a:t> Awal: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F88E7-D9ED-BB74-3129-D201C5D92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4144"/>
            <a:ext cx="10515600" cy="514281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Orang </a:t>
            </a:r>
            <a:r>
              <a:rPr lang="en-US" dirty="0" err="1"/>
              <a:t>beriman</a:t>
            </a:r>
            <a:r>
              <a:rPr lang="en-US" dirty="0"/>
              <a:t> </a:t>
            </a:r>
            <a:r>
              <a:rPr lang="en-US" dirty="0" err="1"/>
              <a:t>ahrus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kristiani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seksualitasnya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“</a:t>
            </a:r>
            <a:r>
              <a:rPr lang="en-US" dirty="0" err="1"/>
              <a:t>concupistentia</a:t>
            </a:r>
            <a:r>
              <a:rPr lang="en-US" dirty="0"/>
              <a:t>”,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jasmaniah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Nilai </a:t>
            </a:r>
            <a:r>
              <a:rPr lang="en-US" dirty="0" err="1"/>
              <a:t>seksualitas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kesetiaan</a:t>
            </a:r>
            <a:r>
              <a:rPr lang="en-US" dirty="0"/>
              <a:t>, </a:t>
            </a:r>
            <a:r>
              <a:rPr lang="en-US" dirty="0" err="1"/>
              <a:t>kesatuan</a:t>
            </a:r>
            <a:r>
              <a:rPr lang="en-US" dirty="0"/>
              <a:t> dan </a:t>
            </a:r>
            <a:r>
              <a:rPr lang="en-US" dirty="0" err="1"/>
              <a:t>kemurnian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Kesenangan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jasmaniah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29060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B5C58-5EE4-16E9-64E3-A31B19A39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r>
              <a:rPr lang="en-US" dirty="0"/>
              <a:t>Lalu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seksualitas</a:t>
            </a:r>
            <a:r>
              <a:rPr lang="en-US" dirty="0"/>
              <a:t>?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C35F4-58FD-4590-0908-52F191880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ID" dirty="0" err="1"/>
              <a:t>Seksualitas</a:t>
            </a:r>
            <a:r>
              <a:rPr lang="en-ID" dirty="0"/>
              <a:t>, </a:t>
            </a:r>
            <a:r>
              <a:rPr lang="en-ID" dirty="0" err="1"/>
              <a:t>adalah</a:t>
            </a:r>
            <a:r>
              <a:rPr lang="en-ID" dirty="0"/>
              <a:t>: Hasil </a:t>
            </a:r>
            <a:r>
              <a:rPr lang="en-ID" dirty="0" err="1"/>
              <a:t>penggabungan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perasaan</a:t>
            </a:r>
            <a:r>
              <a:rPr lang="en-ID" dirty="0"/>
              <a:t>, </a:t>
            </a:r>
            <a:r>
              <a:rPr lang="en-ID" dirty="0" err="1"/>
              <a:t>pikiran</a:t>
            </a:r>
            <a:r>
              <a:rPr lang="en-ID" dirty="0"/>
              <a:t>, </a:t>
            </a:r>
            <a:r>
              <a:rPr lang="en-ID" dirty="0" err="1"/>
              <a:t>sikap</a:t>
            </a:r>
            <a:r>
              <a:rPr lang="en-ID" dirty="0"/>
              <a:t>, </a:t>
            </a:r>
            <a:r>
              <a:rPr lang="en-ID" dirty="0" err="1"/>
              <a:t>nilai</a:t>
            </a:r>
            <a:r>
              <a:rPr lang="en-ID" dirty="0"/>
              <a:t> dan </a:t>
            </a:r>
            <a:r>
              <a:rPr lang="en-ID" dirty="0" err="1"/>
              <a:t>perilaku</a:t>
            </a:r>
            <a:r>
              <a:rPr lang="en-ID" dirty="0"/>
              <a:t> yang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biologis</a:t>
            </a:r>
            <a:r>
              <a:rPr lang="en-ID" dirty="0"/>
              <a:t>, </a:t>
            </a:r>
            <a:r>
              <a:rPr lang="en-ID" dirty="0" err="1"/>
              <a:t>psikologis</a:t>
            </a:r>
            <a:r>
              <a:rPr lang="en-ID" dirty="0"/>
              <a:t>, social, </a:t>
            </a:r>
            <a:r>
              <a:rPr lang="en-ID" dirty="0" err="1"/>
              <a:t>ekonomi</a:t>
            </a:r>
            <a:r>
              <a:rPr lang="en-ID" dirty="0"/>
              <a:t>, </a:t>
            </a:r>
            <a:r>
              <a:rPr lang="en-ID" dirty="0" err="1"/>
              <a:t>budaya</a:t>
            </a:r>
            <a:r>
              <a:rPr lang="en-ID" dirty="0"/>
              <a:t>, </a:t>
            </a:r>
            <a:r>
              <a:rPr lang="en-ID" dirty="0" err="1"/>
              <a:t>etik</a:t>
            </a:r>
            <a:r>
              <a:rPr lang="en-ID" dirty="0"/>
              <a:t> dan </a:t>
            </a:r>
            <a:r>
              <a:rPr lang="en-ID" dirty="0" err="1"/>
              <a:t>pemahaman</a:t>
            </a:r>
            <a:r>
              <a:rPr lang="en-ID" dirty="0"/>
              <a:t> agama</a:t>
            </a:r>
          </a:p>
          <a:p>
            <a:pPr algn="ctr"/>
            <a:endParaRPr lang="en-ID" dirty="0"/>
          </a:p>
          <a:p>
            <a:pPr algn="ctr"/>
            <a:r>
              <a:rPr lang="en-ID" dirty="0" err="1"/>
              <a:t>Seksualitas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yang </a:t>
            </a:r>
            <a:r>
              <a:rPr lang="en-ID" dirty="0" err="1"/>
              <a:t>luas</a:t>
            </a:r>
            <a:r>
              <a:rPr lang="en-ID" dirty="0"/>
              <a:t> dan </a:t>
            </a:r>
            <a:r>
              <a:rPr lang="en-ID" dirty="0" err="1"/>
              <a:t>beragam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 </a:t>
            </a:r>
            <a:r>
              <a:rPr lang="en-ID" dirty="0" err="1"/>
              <a:t>seks</a:t>
            </a:r>
            <a:r>
              <a:rPr lang="en-ID" dirty="0"/>
              <a:t>, </a:t>
            </a:r>
            <a:r>
              <a:rPr lang="en-ID" b="1" dirty="0" err="1"/>
              <a:t>orientasi</a:t>
            </a:r>
            <a:r>
              <a:rPr lang="en-ID" b="1" dirty="0"/>
              <a:t> </a:t>
            </a:r>
            <a:r>
              <a:rPr lang="en-ID" b="1" dirty="0" err="1"/>
              <a:t>seksual</a:t>
            </a:r>
            <a:r>
              <a:rPr lang="en-ID" b="1" dirty="0"/>
              <a:t>, </a:t>
            </a:r>
            <a:r>
              <a:rPr lang="en-ID" b="1" dirty="0" err="1"/>
              <a:t>ekspresi</a:t>
            </a:r>
            <a:r>
              <a:rPr lang="en-ID" b="1" dirty="0"/>
              <a:t> </a:t>
            </a:r>
            <a:r>
              <a:rPr lang="en-ID" b="1" dirty="0" err="1"/>
              <a:t>seksual</a:t>
            </a:r>
            <a:r>
              <a:rPr lang="en-ID" b="1" dirty="0"/>
              <a:t>, </a:t>
            </a:r>
            <a:r>
              <a:rPr lang="en-ID" b="1" dirty="0" err="1"/>
              <a:t>interaksi</a:t>
            </a:r>
            <a:r>
              <a:rPr lang="en-ID" b="1" dirty="0"/>
              <a:t> </a:t>
            </a:r>
            <a:r>
              <a:rPr lang="en-ID" b="1" dirty="0" err="1"/>
              <a:t>seksual</a:t>
            </a:r>
            <a:r>
              <a:rPr lang="en-ID" b="1" dirty="0"/>
              <a:t>, </a:t>
            </a:r>
            <a:r>
              <a:rPr lang="en-ID" b="1" dirty="0" err="1"/>
              <a:t>hambatan</a:t>
            </a:r>
            <a:r>
              <a:rPr lang="en-ID" b="1" dirty="0"/>
              <a:t> </a:t>
            </a:r>
            <a:r>
              <a:rPr lang="en-ID" b="1" dirty="0" err="1"/>
              <a:t>seksual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disfungsi</a:t>
            </a:r>
            <a:r>
              <a:rPr lang="en-ID" b="1" dirty="0"/>
              <a:t> </a:t>
            </a:r>
            <a:r>
              <a:rPr lang="en-ID" b="1" dirty="0" err="1"/>
              <a:t>seksual</a:t>
            </a:r>
            <a:r>
              <a:rPr lang="en-ID" dirty="0"/>
              <a:t>.</a:t>
            </a:r>
          </a:p>
          <a:p>
            <a:pPr algn="ctr"/>
            <a:endParaRPr lang="en-ID" dirty="0"/>
          </a:p>
          <a:p>
            <a:pPr marL="0" indent="0" algn="ctr">
              <a:buNone/>
            </a:pPr>
            <a:r>
              <a:rPr lang="en-ID" dirty="0"/>
              <a:t> (https://ykp.or.id/datainfo/materi/131)</a:t>
            </a:r>
          </a:p>
          <a:p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66896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FC0C0-5584-EB9C-7ACF-E20FBC77E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532"/>
          </a:xfrm>
        </p:spPr>
        <p:txBody>
          <a:bodyPr/>
          <a:lstStyle/>
          <a:p>
            <a:pPr algn="ctr"/>
            <a:r>
              <a:rPr lang="en-US" dirty="0" err="1"/>
              <a:t>Klasifikasi</a:t>
            </a:r>
            <a:r>
              <a:rPr lang="en-US" dirty="0"/>
              <a:t> Istilah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B79CC1C-9FAC-23D0-188D-21C0A465A8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1056535"/>
              </p:ext>
            </p:extLst>
          </p:nvPr>
        </p:nvGraphicFramePr>
        <p:xfrm>
          <a:off x="838200" y="1273629"/>
          <a:ext cx="10515600" cy="4903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7995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ABC86-C63B-02FB-2667-D75F2D659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0358-1669-400D-45E4-28A066AE6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1770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FD12D1-7426-AE7C-4883-220B8A5D80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037" r="1728"/>
          <a:stretch>
            <a:fillRect/>
          </a:stretch>
        </p:blipFill>
        <p:spPr>
          <a:xfrm>
            <a:off x="884698" y="877413"/>
            <a:ext cx="6406903" cy="504309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BE589684-54CA-64D8-C963-5F19FF75B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84697" y="5858828"/>
            <a:ext cx="6406903" cy="123363"/>
            <a:chOff x="7015162" y="5858828"/>
            <a:chExt cx="4300544" cy="1233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B56B8E8-B789-DA4D-E4BE-03FA3165B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55D907-377D-0DF9-B4A4-4B44C46FB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E5F981-4E11-E163-970B-A6A36235F1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694500"/>
              </p:ext>
            </p:extLst>
          </p:nvPr>
        </p:nvGraphicFramePr>
        <p:xfrm>
          <a:off x="7910284" y="2533476"/>
          <a:ext cx="3405415" cy="3447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3891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1B07B38-AABB-DE13-B023-AE2BD39BD2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247135"/>
              </p:ext>
            </p:extLst>
          </p:nvPr>
        </p:nvGraphicFramePr>
        <p:xfrm>
          <a:off x="838199" y="1825625"/>
          <a:ext cx="951411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2AA8ADF-A3BE-E5FC-F718-2CB118652C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3062750"/>
              </p:ext>
            </p:extLst>
          </p:nvPr>
        </p:nvGraphicFramePr>
        <p:xfrm>
          <a:off x="5983513" y="868475"/>
          <a:ext cx="5370287" cy="5121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80315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E274B-7713-B4C9-4F84-867A96CEA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2533476"/>
            <a:ext cx="4234394" cy="344783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Secara</a:t>
            </a:r>
            <a:r>
              <a:rPr lang="en-US" sz="2000" dirty="0"/>
              <a:t> Rohani: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Hidup </a:t>
            </a:r>
            <a:r>
              <a:rPr lang="en-US" sz="2000" dirty="0" err="1"/>
              <a:t>dilukiskan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anugerah</a:t>
            </a:r>
            <a:r>
              <a:rPr lang="en-US" sz="2000" dirty="0"/>
              <a:t> Istimewa </a:t>
            </a:r>
            <a:r>
              <a:rPr lang="en-US" sz="2000" dirty="0" err="1"/>
              <a:t>dari</a:t>
            </a:r>
            <a:r>
              <a:rPr lang="en-US" sz="2000" dirty="0"/>
              <a:t> Sang </a:t>
            </a:r>
            <a:r>
              <a:rPr lang="en-US" sz="2000" dirty="0" err="1"/>
              <a:t>Pencipta</a:t>
            </a:r>
            <a:r>
              <a:rPr lang="en-US" sz="2000" dirty="0"/>
              <a:t> </a:t>
            </a:r>
            <a:r>
              <a:rPr lang="en-US" sz="2000" dirty="0" err="1"/>
              <a:t>langit</a:t>
            </a:r>
            <a:r>
              <a:rPr lang="en-US" sz="2000" dirty="0"/>
              <a:t> dan </a:t>
            </a:r>
            <a:r>
              <a:rPr lang="en-US" sz="2000" dirty="0" err="1"/>
              <a:t>bumi</a:t>
            </a:r>
            <a:r>
              <a:rPr lang="en-US" sz="2000" dirty="0"/>
              <a:t> (</a:t>
            </a:r>
            <a:r>
              <a:rPr lang="en-US" sz="2000" dirty="0" err="1"/>
              <a:t>kej</a:t>
            </a:r>
            <a:r>
              <a:rPr lang="en-US" sz="2000" dirty="0"/>
              <a:t> 2:7)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Makhluk</a:t>
            </a:r>
            <a:r>
              <a:rPr lang="en-US" sz="2000" dirty="0"/>
              <a:t> yang </a:t>
            </a:r>
            <a:r>
              <a:rPr lang="en-US" sz="2000" dirty="0" err="1"/>
              <a:t>diciptakan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citra_nya</a:t>
            </a:r>
            <a:r>
              <a:rPr lang="en-US" sz="2000" dirty="0"/>
              <a:t> (Kej 1:27; Kej 9:5-6) dan </a:t>
            </a:r>
            <a:r>
              <a:rPr lang="en-US" sz="2000" dirty="0" err="1"/>
              <a:t>bermartabat</a:t>
            </a:r>
            <a:r>
              <a:rPr lang="en-US" sz="2000" dirty="0"/>
              <a:t> </a:t>
            </a:r>
            <a:r>
              <a:rPr lang="en-US" sz="2000" dirty="0" err="1"/>
              <a:t>luhur</a:t>
            </a:r>
            <a:r>
              <a:rPr lang="en-US" sz="2000" dirty="0"/>
              <a:t>.</a:t>
            </a:r>
            <a:endParaRPr lang="en-ID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08DE25-3EB1-3AE8-DE70-CDB99061B2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5125" r="-1" b="-1"/>
          <a:stretch>
            <a:fillRect/>
          </a:stretch>
        </p:blipFill>
        <p:spPr>
          <a:xfrm>
            <a:off x="5854890" y="877414"/>
            <a:ext cx="5453545" cy="4984683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434FA563-76F6-CDCF-AEA0-A7B78E4464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D2E3CAA-F1BA-6695-301D-22564C382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F3F0F2C-04A5-144D-BDCF-C387072897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3151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215C6C6-E45C-4179-9FC1-E8A4C1D47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FE9FE4C-C9E0-4C54-8010-EA9D29CD4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6FAD6EF-0374-46BD-901E-E901DCA01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4847ABE-275E-4DCA-B164-A672D517F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776B14B-F2F4-4825-8DA8-8C7A0F2B3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F68092E-E0DA-ABCD-77F1-BEE89C36F7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5244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6671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63E66-1837-55B6-31D9-798B81924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2638793" cy="4119172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2200" i="1" dirty="0">
                <a:highlight>
                  <a:srgbClr val="FFFF00"/>
                </a:highlight>
              </a:rPr>
              <a:t>Hidup </a:t>
            </a:r>
            <a:r>
              <a:rPr lang="en-US" sz="2200" i="1" dirty="0" err="1">
                <a:highlight>
                  <a:srgbClr val="FFFF00"/>
                </a:highlight>
              </a:rPr>
              <a:t>manusia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tidak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bisa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direduksi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menjadi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tubuh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saja</a:t>
            </a:r>
            <a:r>
              <a:rPr lang="en-US" sz="2200" i="1" dirty="0">
                <a:highlight>
                  <a:srgbClr val="FFFF00"/>
                </a:highlight>
              </a:rPr>
              <a:t>, </a:t>
            </a:r>
            <a:r>
              <a:rPr lang="en-US" sz="2200" i="1" dirty="0" err="1">
                <a:highlight>
                  <a:srgbClr val="FFFF00"/>
                </a:highlight>
              </a:rPr>
              <a:t>sebab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hidup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manusia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terpaut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dengan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keberadaan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manusia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sebagai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ciptaan</a:t>
            </a:r>
            <a:r>
              <a:rPr lang="en-US" sz="2200" i="1" dirty="0">
                <a:highlight>
                  <a:srgbClr val="FFFF00"/>
                </a:highlight>
              </a:rPr>
              <a:t> yang </a:t>
            </a:r>
            <a:r>
              <a:rPr lang="en-US" sz="2200" i="1" dirty="0" err="1">
                <a:highlight>
                  <a:srgbClr val="FFFF00"/>
                </a:highlight>
              </a:rPr>
              <a:t>mampu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bertanya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apa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artinya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memiliki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hidup</a:t>
            </a:r>
            <a:r>
              <a:rPr lang="en-US" sz="2200" i="1" dirty="0">
                <a:highlight>
                  <a:srgbClr val="FFFF00"/>
                </a:highlight>
              </a:rPr>
              <a:t> dan </a:t>
            </a:r>
            <a:r>
              <a:rPr lang="en-US" sz="2200" i="1" dirty="0" err="1">
                <a:highlight>
                  <a:srgbClr val="FFFF00"/>
                </a:highlight>
              </a:rPr>
              <a:t>makna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hidup</a:t>
            </a:r>
            <a:r>
              <a:rPr lang="en-US" sz="2200" i="1" dirty="0">
                <a:highlight>
                  <a:srgbClr val="FFFF00"/>
                </a:highlight>
              </a:rPr>
              <a:t> di </a:t>
            </a:r>
            <a:r>
              <a:rPr lang="en-US" sz="2200" i="1" dirty="0" err="1">
                <a:highlight>
                  <a:srgbClr val="FFFF00"/>
                </a:highlight>
              </a:rPr>
              <a:t>balik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kematian</a:t>
            </a:r>
            <a:r>
              <a:rPr lang="en-US" sz="2200" i="1" dirty="0">
                <a:highlight>
                  <a:srgbClr val="FFFF00"/>
                </a:highlight>
              </a:rPr>
              <a:t>.</a:t>
            </a:r>
            <a:endParaRPr lang="en-ID" sz="2200" i="1" dirty="0">
              <a:highlight>
                <a:srgbClr val="FFFF00"/>
              </a:highligh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04DA43-FB9D-D943-1099-2846857C9A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68" r="628" b="2"/>
          <a:stretch>
            <a:fillRect/>
          </a:stretch>
        </p:blipFill>
        <p:spPr>
          <a:xfrm>
            <a:off x="7926059" y="1380744"/>
            <a:ext cx="3941064" cy="4096512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C07E3FC-0968-162C-599F-9B599A866D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6397783"/>
              </p:ext>
            </p:extLst>
          </p:nvPr>
        </p:nvGraphicFramePr>
        <p:xfrm>
          <a:off x="3722914" y="1032740"/>
          <a:ext cx="4379686" cy="515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12087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D69CE-5158-F0A2-3DD7-A834E8808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Dualistik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53864-6465-95F0-45DA-C0AE88AE3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Pemisahan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>
                <a:highlight>
                  <a:srgbClr val="FFFF00"/>
                </a:highlight>
              </a:rPr>
              <a:t>tidak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ada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hubungan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b="1" dirty="0" err="1"/>
              <a:t>tubuh</a:t>
            </a:r>
            <a:r>
              <a:rPr lang="en-US" b="1" dirty="0"/>
              <a:t> dan </a:t>
            </a:r>
            <a:r>
              <a:rPr lang="en-US" b="1" dirty="0" err="1"/>
              <a:t>jiwa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Plato : </a:t>
            </a:r>
            <a:r>
              <a:rPr lang="en-US" b="1" dirty="0" err="1"/>
              <a:t>Kesatuan</a:t>
            </a:r>
            <a:r>
              <a:rPr lang="en-US" b="1" dirty="0"/>
              <a:t> </a:t>
            </a:r>
            <a:r>
              <a:rPr lang="en-US" b="1" dirty="0" err="1"/>
              <a:t>tubuh</a:t>
            </a:r>
            <a:r>
              <a:rPr lang="en-US" b="1" dirty="0"/>
              <a:t> dan </a:t>
            </a:r>
            <a:r>
              <a:rPr lang="en-US" b="1" dirty="0" err="1"/>
              <a:t>jiwa</a:t>
            </a:r>
            <a:r>
              <a:rPr lang="en-US" b="1" dirty="0"/>
              <a:t>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kebetulan</a:t>
            </a:r>
            <a:r>
              <a:rPr lang="en-US" b="1" dirty="0"/>
              <a:t>, </a:t>
            </a:r>
            <a:r>
              <a:rPr lang="en-US" b="1" dirty="0" err="1"/>
              <a:t>bukan</a:t>
            </a:r>
            <a:r>
              <a:rPr lang="en-US" b="1" dirty="0"/>
              <a:t> substantial.</a:t>
            </a:r>
          </a:p>
          <a:p>
            <a:pPr marL="0" indent="0">
              <a:buNone/>
            </a:pPr>
            <a:r>
              <a:rPr lang="en-US" b="1" dirty="0"/>
              <a:t>Jiwa </a:t>
            </a:r>
            <a:r>
              <a:rPr lang="en-US" b="1" dirty="0" err="1"/>
              <a:t>manusia</a:t>
            </a:r>
            <a:r>
              <a:rPr lang="en-US" b="1" dirty="0"/>
              <a:t> </a:t>
            </a:r>
            <a:r>
              <a:rPr lang="en-US" b="1" dirty="0" err="1"/>
              <a:t>bersifat</a:t>
            </a:r>
            <a:r>
              <a:rPr lang="en-US" b="1" dirty="0"/>
              <a:t> </a:t>
            </a:r>
            <a:r>
              <a:rPr lang="en-US" b="1" dirty="0" err="1"/>
              <a:t>kekal</a:t>
            </a:r>
            <a:r>
              <a:rPr lang="en-US" b="1" dirty="0"/>
              <a:t>, </a:t>
            </a:r>
            <a:r>
              <a:rPr lang="en-US" b="1" dirty="0" err="1"/>
              <a:t>sedangkan</a:t>
            </a:r>
            <a:r>
              <a:rPr lang="en-US" b="1" dirty="0"/>
              <a:t> </a:t>
            </a:r>
            <a:r>
              <a:rPr lang="en-US" b="1" dirty="0" err="1"/>
              <a:t>tubuh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r>
              <a:rPr lang="en-US" b="1" dirty="0"/>
              <a:t> </a:t>
            </a:r>
            <a:r>
              <a:rPr lang="en-US" b="1" dirty="0" err="1"/>
              <a:t>dianggap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penghalang</a:t>
            </a:r>
            <a:r>
              <a:rPr lang="en-US" b="1" dirty="0"/>
              <a:t> </a:t>
            </a:r>
            <a:r>
              <a:rPr lang="en-US" b="1" dirty="0" err="1"/>
              <a:t>dasariah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penegtahuan</a:t>
            </a:r>
            <a:r>
              <a:rPr lang="en-US" b="1" dirty="0"/>
              <a:t> </a:t>
            </a:r>
            <a:r>
              <a:rPr lang="en-US" b="1" dirty="0" err="1"/>
              <a:t>akan</a:t>
            </a:r>
            <a:r>
              <a:rPr lang="en-US" b="1" dirty="0"/>
              <a:t> ide. </a:t>
            </a:r>
            <a:r>
              <a:rPr lang="en-US" b="1" dirty="0" err="1"/>
              <a:t>Tubuh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penjara</a:t>
            </a:r>
            <a:r>
              <a:rPr lang="en-US" b="1" dirty="0"/>
              <a:t> </a:t>
            </a:r>
            <a:r>
              <a:rPr lang="en-US" b="1" dirty="0" err="1"/>
              <a:t>jiwa</a:t>
            </a:r>
            <a:r>
              <a:rPr lang="en-US" b="1" dirty="0"/>
              <a:t>. </a:t>
            </a:r>
            <a:r>
              <a:rPr lang="en-US" b="1" dirty="0" err="1"/>
              <a:t>Baginya</a:t>
            </a:r>
            <a:r>
              <a:rPr lang="en-US" b="1" dirty="0"/>
              <a:t>, </a:t>
            </a:r>
            <a:r>
              <a:rPr lang="en-US" b="1" dirty="0" err="1"/>
              <a:t>jiwa</a:t>
            </a:r>
            <a:r>
              <a:rPr lang="en-US" b="1" dirty="0"/>
              <a:t> </a:t>
            </a:r>
            <a:r>
              <a:rPr lang="en-US" b="1" dirty="0" err="1"/>
              <a:t>terdiri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unsur</a:t>
            </a:r>
            <a:r>
              <a:rPr lang="en-US" b="1" dirty="0"/>
              <a:t> </a:t>
            </a:r>
            <a:r>
              <a:rPr lang="en-US" b="1" dirty="0" err="1"/>
              <a:t>rasional</a:t>
            </a:r>
            <a:r>
              <a:rPr lang="en-US" b="1" dirty="0"/>
              <a:t>, </a:t>
            </a:r>
            <a:r>
              <a:rPr lang="en-US" b="1" dirty="0" err="1"/>
              <a:t>roh</a:t>
            </a:r>
            <a:r>
              <a:rPr lang="en-US" b="1" dirty="0"/>
              <a:t> dan Hasrat.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Tubuh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 </a:t>
            </a:r>
            <a:r>
              <a:rPr lang="en-US" b="1" dirty="0" err="1"/>
              <a:t>kapal</a:t>
            </a:r>
            <a:r>
              <a:rPr lang="en-US" b="1" dirty="0"/>
              <a:t>, </a:t>
            </a:r>
            <a:r>
              <a:rPr lang="en-US" b="1" dirty="0" err="1"/>
              <a:t>jiwa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 </a:t>
            </a:r>
            <a:r>
              <a:rPr lang="en-US" b="1" dirty="0" err="1"/>
              <a:t>nahkoda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1955216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52122-B309-8723-5286-3C8A9463E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72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Pandangan</a:t>
            </a:r>
            <a:r>
              <a:rPr lang="en-US" dirty="0"/>
              <a:t> Unitarian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26E24-381D-A0F7-C363-55156F142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Tubuh</a:t>
            </a:r>
            <a:r>
              <a:rPr lang="en-US" dirty="0"/>
              <a:t> dan Jiwa : </a:t>
            </a:r>
            <a:r>
              <a:rPr lang="en-US" dirty="0" err="1"/>
              <a:t>menyatu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 err="1"/>
              <a:t>Manusia</a:t>
            </a:r>
            <a:r>
              <a:rPr lang="en-US" i="1" dirty="0"/>
              <a:t> Adalah </a:t>
            </a:r>
            <a:r>
              <a:rPr lang="en-US" i="1" dirty="0" err="1"/>
              <a:t>tubuh</a:t>
            </a:r>
            <a:r>
              <a:rPr lang="en-US" i="1" dirty="0"/>
              <a:t> yang </a:t>
            </a:r>
            <a:r>
              <a:rPr lang="en-US" i="1" dirty="0" err="1"/>
              <a:t>berjiwa</a:t>
            </a:r>
            <a:r>
              <a:rPr lang="en-US" i="1" dirty="0"/>
              <a:t>, </a:t>
            </a:r>
            <a:r>
              <a:rPr lang="en-US" i="1" dirty="0" err="1"/>
              <a:t>jiwa</a:t>
            </a:r>
            <a:r>
              <a:rPr lang="en-US" i="1" dirty="0"/>
              <a:t> yang </a:t>
            </a:r>
            <a:r>
              <a:rPr lang="en-US" i="1" dirty="0" err="1"/>
              <a:t>bertubuh</a:t>
            </a:r>
            <a:r>
              <a:rPr lang="en-US" i="1" dirty="0"/>
              <a:t>.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/>
              <a:t>Ada </a:t>
            </a:r>
            <a:r>
              <a:rPr lang="en-US" i="1" dirty="0" err="1"/>
              <a:t>relasi</a:t>
            </a:r>
            <a:r>
              <a:rPr lang="en-US" i="1" dirty="0"/>
              <a:t> </a:t>
            </a:r>
            <a:r>
              <a:rPr lang="en-US" i="1" dirty="0" err="1"/>
              <a:t>tak</a:t>
            </a:r>
            <a:r>
              <a:rPr lang="en-US" i="1" dirty="0"/>
              <a:t> </a:t>
            </a:r>
            <a:r>
              <a:rPr lang="en-US" i="1" dirty="0" err="1"/>
              <a:t>terpisahkan</a:t>
            </a:r>
            <a:r>
              <a:rPr lang="en-US" i="1" dirty="0"/>
              <a:t> </a:t>
            </a:r>
            <a:r>
              <a:rPr lang="en-US" i="1" dirty="0" err="1"/>
              <a:t>antar</a:t>
            </a:r>
            <a:r>
              <a:rPr lang="en-US" i="1" dirty="0"/>
              <a:t> </a:t>
            </a:r>
            <a:r>
              <a:rPr lang="en-US" i="1" dirty="0" err="1"/>
              <a:t>tubuh</a:t>
            </a:r>
            <a:r>
              <a:rPr lang="en-US" i="1" dirty="0"/>
              <a:t> dan </a:t>
            </a:r>
            <a:r>
              <a:rPr lang="en-US" i="1" dirty="0" err="1"/>
              <a:t>jiwa</a:t>
            </a:r>
            <a:r>
              <a:rPr lang="en-US" i="1" dirty="0"/>
              <a:t>.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b="1" dirty="0" err="1"/>
              <a:t>Mens</a:t>
            </a:r>
            <a:r>
              <a:rPr lang="en-US" b="1" dirty="0"/>
              <a:t> sana in corpore </a:t>
            </a:r>
            <a:r>
              <a:rPr lang="en-US" b="1" dirty="0" err="1"/>
              <a:t>sano</a:t>
            </a:r>
            <a:endParaRPr lang="en-US" b="1" dirty="0"/>
          </a:p>
          <a:p>
            <a:pPr marL="0" indent="0" algn="ctr">
              <a:buNone/>
            </a:pPr>
            <a:r>
              <a:rPr lang="en-US" i="1" dirty="0"/>
              <a:t>(Di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tubuh</a:t>
            </a:r>
            <a:r>
              <a:rPr lang="en-US" i="1" dirty="0"/>
              <a:t> yang </a:t>
            </a:r>
            <a:r>
              <a:rPr lang="en-US" i="1" dirty="0" err="1"/>
              <a:t>sehat</a:t>
            </a:r>
            <a:r>
              <a:rPr lang="en-US" i="1" dirty="0"/>
              <a:t> </a:t>
            </a:r>
            <a:r>
              <a:rPr lang="en-US" i="1" dirty="0" err="1"/>
              <a:t>terdapat</a:t>
            </a:r>
            <a:r>
              <a:rPr lang="en-US" i="1" dirty="0"/>
              <a:t> </a:t>
            </a:r>
            <a:r>
              <a:rPr lang="en-US" i="1" dirty="0" err="1"/>
              <a:t>jiwa</a:t>
            </a:r>
            <a:r>
              <a:rPr lang="en-US" i="1" dirty="0"/>
              <a:t> yang </a:t>
            </a:r>
            <a:r>
              <a:rPr lang="en-US" i="1" dirty="0" err="1"/>
              <a:t>sehat</a:t>
            </a:r>
            <a:r>
              <a:rPr lang="en-US" i="1" dirty="0"/>
              <a:t>)</a:t>
            </a:r>
            <a:endParaRPr lang="en-ID" i="1" dirty="0"/>
          </a:p>
        </p:txBody>
      </p:sp>
    </p:spTree>
    <p:extLst>
      <p:ext uri="{BB962C8B-B14F-4D97-AF65-F5344CB8AC3E}">
        <p14:creationId xmlns:p14="http://schemas.microsoft.com/office/powerpoint/2010/main" val="4177062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1787C4-0D60-7DB5-EB87-5FAAA53FC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en-US" sz="3800"/>
              <a:t>Kapankah hidup dimulai?</a:t>
            </a:r>
            <a:br>
              <a:rPr lang="en-US" sz="3800"/>
            </a:br>
            <a:endParaRPr lang="en-ID" sz="38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83F9294-7844-1830-AF8B-A8AC7700F109}"/>
              </a:ext>
            </a:extLst>
          </p:cNvPr>
          <p:cNvPicPr>
            <a:picLocks noGrp="1"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0238" y="2806700"/>
            <a:ext cx="3429000" cy="341153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CE687AB-C0DB-7BBF-5721-FEA67B5834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296" y="1312180"/>
            <a:ext cx="6903720" cy="423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28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508</Words>
  <Application>Microsoft Office PowerPoint</Application>
  <PresentationFormat>Widescreen</PresentationFormat>
  <Paragraphs>82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ADLaM Display</vt:lpstr>
      <vt:lpstr>Aptos</vt:lpstr>
      <vt:lpstr>Aptos Display</vt:lpstr>
      <vt:lpstr>Arial</vt:lpstr>
      <vt:lpstr>Wingdings</vt:lpstr>
      <vt:lpstr>Office Theme</vt:lpstr>
      <vt:lpstr>Hidup Manusia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Pandangan Dualistik</vt:lpstr>
      <vt:lpstr>Pandangan Unitarian</vt:lpstr>
      <vt:lpstr>Kapankah hidup dimulai? </vt:lpstr>
      <vt:lpstr>Aborsi</vt:lpstr>
      <vt:lpstr>Aborsi:</vt:lpstr>
      <vt:lpstr>Aborsi</vt:lpstr>
      <vt:lpstr>Seksualitas</vt:lpstr>
      <vt:lpstr>Pandangan tentang Seksualitas</vt:lpstr>
      <vt:lpstr>PowerPoint Presentation</vt:lpstr>
      <vt:lpstr>Kekristenan Awal:</vt:lpstr>
      <vt:lpstr>Lalu apa itu seksualitas?</vt:lpstr>
      <vt:lpstr>Klasifikasi Istilah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Yuvensius Pangkus Madaang</dc:creator>
  <cp:lastModifiedBy>Yuvensius Pangkus Madaang</cp:lastModifiedBy>
  <cp:revision>3</cp:revision>
  <dcterms:created xsi:type="dcterms:W3CDTF">2025-11-24T12:03:33Z</dcterms:created>
  <dcterms:modified xsi:type="dcterms:W3CDTF">2025-12-01T12:30:48Z</dcterms:modified>
</cp:coreProperties>
</file>